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8" r:id="rId1"/>
    <p:sldMasterId id="2147483729" r:id="rId2"/>
    <p:sldMasterId id="2147483730" r:id="rId3"/>
    <p:sldMasterId id="2147483731" r:id="rId4"/>
    <p:sldMasterId id="2147483732" r:id="rId5"/>
  </p:sldMasterIdLst>
  <p:notesMasterIdLst>
    <p:notesMasterId r:id="rId28"/>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81" r:id="rId19"/>
    <p:sldId id="282" r:id="rId20"/>
    <p:sldId id="272" r:id="rId21"/>
    <p:sldId id="278" r:id="rId22"/>
    <p:sldId id="274" r:id="rId23"/>
    <p:sldId id="279" r:id="rId24"/>
    <p:sldId id="283" r:id="rId25"/>
    <p:sldId id="284" r:id="rId26"/>
    <p:sldId id="269" r:id="rId2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64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7" name="Google Shape;111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3" name="Google Shape;127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6" name="Google Shape;131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2" name="Google Shape;132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8" name="Google Shape;13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5285112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2"/>
        <p:cNvGrpSpPr/>
        <p:nvPr/>
      </p:nvGrpSpPr>
      <p:grpSpPr>
        <a:xfrm>
          <a:off x="0" y="0"/>
          <a:ext cx="0" cy="0"/>
          <a:chOff x="0" y="0"/>
          <a:chExt cx="0" cy="0"/>
        </a:xfrm>
      </p:grpSpPr>
      <p:sp>
        <p:nvSpPr>
          <p:cNvPr id="1333" name="Google Shape;1333;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4" name="Google Shape;1334;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3" name="Google Shape;1123;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9" name="Google Shape;1129;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5" name="Google Shape;1135;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2" name="Google Shape;1142;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9" name="Google Shape;1149;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1" name="Google Shape;1161;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7" name="Google Shape;117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2" name="Google Shape;124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8.png"/><Relationship Id="rId5" Type="http://schemas.openxmlformats.org/officeDocument/2006/relationships/image" Target="../media/image5.png"/><Relationship Id="rId15" Type="http://schemas.openxmlformats.org/officeDocument/2006/relationships/image" Target="../media/image9.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7.png"/><Relationship Id="rId14" Type="http://schemas.openxmlformats.org/officeDocument/2006/relationships/hyperlink" Target="http://www.capgemini.com/" TargetMode="Externa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4.xml"/><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3.png"/><Relationship Id="rId1" Type="http://schemas.openxmlformats.org/officeDocument/2006/relationships/slideMaster" Target="../slideMasters/slideMaster4.xml"/><Relationship Id="rId5" Type="http://schemas.openxmlformats.org/officeDocument/2006/relationships/hyperlink" Target="https://www.capgemini.com/optimize-your-business-and-it-operations" TargetMode="External"/><Relationship Id="rId4"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7.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7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5.xml"/><Relationship Id="rId6" Type="http://schemas.openxmlformats.org/officeDocument/2006/relationships/hyperlink" Target="http://www.twitter.com/capgemini" TargetMode="External"/><Relationship Id="rId11" Type="http://schemas.openxmlformats.org/officeDocument/2006/relationships/image" Target="../media/image8.png"/><Relationship Id="rId5" Type="http://schemas.openxmlformats.org/officeDocument/2006/relationships/image" Target="../media/image5.png"/><Relationship Id="rId15" Type="http://schemas.openxmlformats.org/officeDocument/2006/relationships/image" Target="../media/image9.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7.png"/><Relationship Id="rId14" Type="http://schemas.openxmlformats.org/officeDocument/2006/relationships/hyperlink" Target="http://www.capgemini.com/" TargetMode="Externa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Opener1">
  <p:cSld name="Section Opener1">
    <p:bg>
      <p:bgPr>
        <a:solidFill>
          <a:schemeClr val="lt1"/>
        </a:solidFill>
        <a:effectLst/>
      </p:bgPr>
    </p:bg>
    <p:spTree>
      <p:nvGrpSpPr>
        <p:cNvPr id="1" name="Shape 11"/>
        <p:cNvGrpSpPr/>
        <p:nvPr/>
      </p:nvGrpSpPr>
      <p:grpSpPr>
        <a:xfrm>
          <a:off x="0" y="0"/>
          <a:ext cx="0" cy="0"/>
          <a:chOff x="0" y="0"/>
          <a:chExt cx="0" cy="0"/>
        </a:xfrm>
      </p:grpSpPr>
      <p:sp>
        <p:nvSpPr>
          <p:cNvPr id="12" name="Google Shape;12;p2"/>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3" name="Google Shape;13;p2"/>
          <p:cNvPicPr preferRelativeResize="0"/>
          <p:nvPr/>
        </p:nvPicPr>
        <p:blipFill rotWithShape="1">
          <a:blip r:embed="rId2">
            <a:alphaModFix/>
          </a:blip>
          <a:srcRect t="18343" b="19134"/>
          <a:stretch/>
        </p:blipFill>
        <p:spPr>
          <a:xfrm flipH="1">
            <a:off x="911424" y="-3448"/>
            <a:ext cx="11299452" cy="6858000"/>
          </a:xfrm>
          <a:prstGeom prst="rect">
            <a:avLst/>
          </a:prstGeom>
          <a:noFill/>
          <a:ln>
            <a:noFill/>
          </a:ln>
        </p:spPr>
      </p:pic>
      <p:sp>
        <p:nvSpPr>
          <p:cNvPr id="14" name="Google Shape;14;p2"/>
          <p:cNvSpPr txBox="1">
            <a:spLocks noGrp="1"/>
          </p:cNvSpPr>
          <p:nvPr>
            <p:ph type="body" idx="1"/>
          </p:nvPr>
        </p:nvSpPr>
        <p:spPr>
          <a:xfrm>
            <a:off x="6522826" y="1844824"/>
            <a:ext cx="5261187" cy="1182207"/>
          </a:xfrm>
          <a:prstGeom prst="rect">
            <a:avLst/>
          </a:prstGeom>
          <a:noFill/>
          <a:ln>
            <a:noFill/>
          </a:ln>
        </p:spPr>
        <p:txBody>
          <a:bodyPr spcFirstLastPara="1" wrap="square" lIns="91425" tIns="45700" rIns="91425" bIns="45700" anchor="b" anchorCtr="0">
            <a:normAutofit/>
          </a:bodyPr>
          <a:lstStyle>
            <a:lvl1pPr marL="457200" lvl="0" indent="-228600" algn="r">
              <a:lnSpc>
                <a:spcPct val="115384"/>
              </a:lnSpc>
              <a:spcBef>
                <a:spcPts val="1000"/>
              </a:spcBef>
              <a:spcAft>
                <a:spcPts val="0"/>
              </a:spcAft>
              <a:buClr>
                <a:schemeClr val="accent2"/>
              </a:buClr>
              <a:buSzPts val="2600"/>
              <a:buNone/>
              <a:defRPr sz="2600">
                <a:solidFill>
                  <a:schemeClr val="accent2"/>
                </a:solidFill>
              </a:defRPr>
            </a:lvl1pPr>
            <a:lvl2pPr marL="914400" lvl="1" indent="-228600" algn="l">
              <a:lnSpc>
                <a:spcPct val="90000"/>
              </a:lnSpc>
              <a:spcBef>
                <a:spcPts val="500"/>
              </a:spcBef>
              <a:spcAft>
                <a:spcPts val="0"/>
              </a:spcAft>
              <a:buClr>
                <a:schemeClr val="lt1"/>
              </a:buClr>
              <a:buSzPts val="6000"/>
              <a:buNone/>
              <a:defRPr sz="6000">
                <a:solidFill>
                  <a:schemeClr val="lt1"/>
                </a:solidFill>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5" name="Google Shape;15;p2"/>
          <p:cNvPicPr preferRelativeResize="0"/>
          <p:nvPr/>
        </p:nvPicPr>
        <p:blipFill rotWithShape="1">
          <a:blip r:embed="rId3">
            <a:alphaModFix/>
          </a:blip>
          <a:srcRect/>
          <a:stretch/>
        </p:blipFill>
        <p:spPr>
          <a:xfrm>
            <a:off x="407988" y="6101472"/>
            <a:ext cx="2286000" cy="51001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1"/>
          <p:cNvSpPr>
            <a:spLocks noGrp="1"/>
          </p:cNvSpPr>
          <p:nvPr>
            <p:ph type="pic" idx="2"/>
          </p:nvPr>
        </p:nvSpPr>
        <p:spPr>
          <a:xfrm>
            <a:off x="5183188" y="987425"/>
            <a:ext cx="6172200" cy="4873625"/>
          </a:xfrm>
          <a:prstGeom prst="rect">
            <a:avLst/>
          </a:prstGeom>
          <a:noFill/>
          <a:ln>
            <a:noFill/>
          </a:ln>
        </p:spPr>
      </p:sp>
      <p:sp>
        <p:nvSpPr>
          <p:cNvPr id="69" name="Google Shape;69;p1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1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ext with Filled Background">
  <p:cSld name="Text with Filled Background">
    <p:bg>
      <p:bgPr>
        <a:solidFill>
          <a:schemeClr val="lt1"/>
        </a:solidFill>
        <a:effectLst/>
      </p:bgPr>
    </p:bg>
    <p:spTree>
      <p:nvGrpSpPr>
        <p:cNvPr id="1" name="Shape 111"/>
        <p:cNvGrpSpPr/>
        <p:nvPr/>
      </p:nvGrpSpPr>
      <p:grpSpPr>
        <a:xfrm>
          <a:off x="0" y="0"/>
          <a:ext cx="0" cy="0"/>
          <a:chOff x="0" y="0"/>
          <a:chExt cx="0" cy="0"/>
        </a:xfrm>
      </p:grpSpPr>
      <p:sp>
        <p:nvSpPr>
          <p:cNvPr id="112" name="Google Shape;112;p15"/>
          <p:cNvSpPr/>
          <p:nvPr/>
        </p:nvSpPr>
        <p:spPr>
          <a:xfrm>
            <a:off x="0" y="0"/>
            <a:ext cx="4439816" cy="685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113" name="Google Shape;113;p15"/>
          <p:cNvPicPr preferRelativeResize="0"/>
          <p:nvPr/>
        </p:nvPicPr>
        <p:blipFill rotWithShape="1">
          <a:blip r:embed="rId2">
            <a:alphaModFix/>
          </a:blip>
          <a:srcRect l="2839" r="32419"/>
          <a:stretch/>
        </p:blipFill>
        <p:spPr>
          <a:xfrm>
            <a:off x="4253790" y="-2148"/>
            <a:ext cx="7938210" cy="6898276"/>
          </a:xfrm>
          <a:prstGeom prst="rect">
            <a:avLst/>
          </a:prstGeom>
          <a:noFill/>
          <a:ln>
            <a:noFill/>
          </a:ln>
        </p:spPr>
      </p:pic>
      <p:sp>
        <p:nvSpPr>
          <p:cNvPr id="114" name="Google Shape;114;p15"/>
          <p:cNvSpPr txBox="1">
            <a:spLocks noGrp="1"/>
          </p:cNvSpPr>
          <p:nvPr>
            <p:ph type="body" idx="1"/>
          </p:nvPr>
        </p:nvSpPr>
        <p:spPr>
          <a:xfrm>
            <a:off x="407988" y="3068960"/>
            <a:ext cx="6696124" cy="3375382"/>
          </a:xfrm>
          <a:prstGeom prst="rect">
            <a:avLst/>
          </a:prstGeom>
          <a:noFill/>
          <a:ln>
            <a:noFill/>
          </a:ln>
        </p:spPr>
        <p:txBody>
          <a:bodyPr spcFirstLastPara="1" wrap="square" lIns="0" tIns="0" rIns="0" bIns="0" anchor="t" anchorCtr="0">
            <a:noAutofit/>
          </a:bodyPr>
          <a:lstStyle>
            <a:lvl1pPr marL="457200" lvl="0" indent="-228600" algn="l">
              <a:lnSpc>
                <a:spcPct val="125000"/>
              </a:lnSpc>
              <a:spcBef>
                <a:spcPts val="0"/>
              </a:spcBef>
              <a:spcAft>
                <a:spcPts val="0"/>
              </a:spcAft>
              <a:buClr>
                <a:schemeClr val="lt1"/>
              </a:buClr>
              <a:buSzPts val="1600"/>
              <a:buNone/>
              <a:defRPr sz="1600">
                <a:solidFill>
                  <a:schemeClr val="lt1"/>
                </a:solidFill>
              </a:defRPr>
            </a:lvl1pPr>
            <a:lvl2pPr marL="914400" lvl="1" indent="-304800" algn="l">
              <a:lnSpc>
                <a:spcPct val="100000"/>
              </a:lnSpc>
              <a:spcBef>
                <a:spcPts val="18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p15"/>
          <p:cNvSpPr txBox="1">
            <a:spLocks noGrp="1"/>
          </p:cNvSpPr>
          <p:nvPr>
            <p:ph type="title"/>
          </p:nvPr>
        </p:nvSpPr>
        <p:spPr>
          <a:xfrm>
            <a:off x="407988" y="2002973"/>
            <a:ext cx="10044635" cy="859536"/>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lt1"/>
              </a:buClr>
              <a:buSzPts val="2600"/>
              <a:buFont typeface="Verdana"/>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15"/>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sp>
        <p:nvSpPr>
          <p:cNvPr id="117" name="Google Shape;117;p15"/>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cxnSp>
        <p:nvCxnSpPr>
          <p:cNvPr id="118" name="Google Shape;118;p15"/>
          <p:cNvCxnSpPr/>
          <p:nvPr/>
        </p:nvCxnSpPr>
        <p:spPr>
          <a:xfrm rot="10800000">
            <a:off x="3283674" y="6587911"/>
            <a:ext cx="0" cy="155576"/>
          </a:xfrm>
          <a:prstGeom prst="straightConnector1">
            <a:avLst/>
          </a:prstGeom>
          <a:solidFill>
            <a:schemeClr val="dk1"/>
          </a:solidFill>
          <a:ln w="12700" cap="rnd" cmpd="sng">
            <a:solidFill>
              <a:schemeClr val="lt1"/>
            </a:solidFill>
            <a:prstDash val="solid"/>
            <a:round/>
            <a:headEnd type="none" w="sm" len="sm"/>
            <a:tailEnd type="none" w="sm" len="sm"/>
          </a:ln>
        </p:spPr>
      </p:cxnSp>
      <p:sp>
        <p:nvSpPr>
          <p:cNvPr id="119" name="Google Shape;119;p15">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chemeClr val="lt1"/>
                </a:solidFill>
                <a:latin typeface="Verdana"/>
                <a:ea typeface="Verdana"/>
                <a:cs typeface="Verdana"/>
                <a:sym typeface="Verdana"/>
              </a:rPr>
              <a:t>Presentation Title | Author | Date</a:t>
            </a:r>
            <a:endParaRPr/>
          </a:p>
        </p:txBody>
      </p:sp>
    </p:spTree>
  </p:cSld>
  <p:clrMapOvr>
    <a:masterClrMapping/>
  </p:clrMapOvr>
  <p:extLst>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White">
  <p:cSld name="Blank-White">
    <p:spTree>
      <p:nvGrpSpPr>
        <p:cNvPr id="1" name="Shape 120"/>
        <p:cNvGrpSpPr/>
        <p:nvPr/>
      </p:nvGrpSpPr>
      <p:grpSpPr>
        <a:xfrm>
          <a:off x="0" y="0"/>
          <a:ext cx="0" cy="0"/>
          <a:chOff x="0" y="0"/>
          <a:chExt cx="0" cy="0"/>
        </a:xfrm>
      </p:grpSpPr>
      <p:sp>
        <p:nvSpPr>
          <p:cNvPr id="121" name="Google Shape;121;p16"/>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22" name="Google Shape;122;p16"/>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23" name="Google Shape;123;p16">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24" name="Google Shape;124;p16"/>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losing1">
  <p:cSld name="Closing1">
    <p:spTree>
      <p:nvGrpSpPr>
        <p:cNvPr id="1" name="Shape 125"/>
        <p:cNvGrpSpPr/>
        <p:nvPr/>
      </p:nvGrpSpPr>
      <p:grpSpPr>
        <a:xfrm>
          <a:off x="0" y="0"/>
          <a:ext cx="0" cy="0"/>
          <a:chOff x="0" y="0"/>
          <a:chExt cx="0" cy="0"/>
        </a:xfrm>
      </p:grpSpPr>
      <p:sp>
        <p:nvSpPr>
          <p:cNvPr id="126" name="Google Shape;126;p17"/>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7" name="Google Shape;127;p17"/>
          <p:cNvSpPr/>
          <p:nvPr/>
        </p:nvSpPr>
        <p:spPr>
          <a:xfrm>
            <a:off x="-1243012" y="-2656920"/>
            <a:ext cx="10768012" cy="11443496"/>
          </a:xfrm>
          <a:custGeom>
            <a:avLst/>
            <a:gdLst/>
            <a:ahLst/>
            <a:cxnLst/>
            <a:rect l="l" t="t" r="r" b="b"/>
            <a:pathLst>
              <a:path w="3407" h="3621" extrusionOk="0">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nvGrpSpPr>
          <p:cNvPr id="128" name="Google Shape;128;p17"/>
          <p:cNvGrpSpPr/>
          <p:nvPr/>
        </p:nvGrpSpPr>
        <p:grpSpPr>
          <a:xfrm>
            <a:off x="4979035" y="2404110"/>
            <a:ext cx="735013" cy="682321"/>
            <a:chOff x="5662614" y="3032124"/>
            <a:chExt cx="863600" cy="801689"/>
          </a:xfrm>
        </p:grpSpPr>
        <p:sp>
          <p:nvSpPr>
            <p:cNvPr id="129" name="Google Shape;129;p17"/>
            <p:cNvSpPr/>
            <p:nvPr/>
          </p:nvSpPr>
          <p:spPr>
            <a:xfrm>
              <a:off x="5959476" y="3368675"/>
              <a:ext cx="566738" cy="465138"/>
            </a:xfrm>
            <a:custGeom>
              <a:avLst/>
              <a:gdLst/>
              <a:ahLst/>
              <a:cxnLst/>
              <a:rect l="l" t="t" r="r" b="b"/>
              <a:pathLst>
                <a:path w="149" h="122" extrusionOk="0">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30" name="Google Shape;130;p17"/>
            <p:cNvSpPr/>
            <p:nvPr/>
          </p:nvSpPr>
          <p:spPr>
            <a:xfrm>
              <a:off x="5662614" y="3032124"/>
              <a:ext cx="863600" cy="736599"/>
            </a:xfrm>
            <a:custGeom>
              <a:avLst/>
              <a:gdLst/>
              <a:ahLst/>
              <a:cxnLst/>
              <a:rect l="l" t="t" r="r" b="b"/>
              <a:pathLst>
                <a:path w="227" h="193" extrusionOk="0">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sp>
        <p:nvSpPr>
          <p:cNvPr id="131" name="Google Shape;131;p17"/>
          <p:cNvSpPr/>
          <p:nvPr/>
        </p:nvSpPr>
        <p:spPr>
          <a:xfrm>
            <a:off x="6536184" y="2886346"/>
            <a:ext cx="5125720" cy="770384"/>
          </a:xfrm>
          <a:prstGeom prst="rect">
            <a:avLst/>
          </a:prstGeom>
          <a:noFill/>
          <a:ln>
            <a:noFill/>
          </a:ln>
        </p:spPr>
        <p:txBody>
          <a:bodyPr spcFirstLastPara="1" wrap="square" lIns="0" tIns="0" rIns="0" bIns="0" anchor="t" anchorCtr="0">
            <a:noAutofit/>
          </a:bodyPr>
          <a:lstStyle/>
          <a:p>
            <a:pPr marL="0" marR="0" lvl="0" indent="0" algn="just" rtl="0">
              <a:lnSpc>
                <a:spcPct val="133333"/>
              </a:lnSpc>
              <a:spcBef>
                <a:spcPts val="0"/>
              </a:spcBef>
              <a:spcAft>
                <a:spcPts val="0"/>
              </a:spcAft>
              <a:buNone/>
            </a:pPr>
            <a:r>
              <a:rPr lang="en-US" sz="900">
                <a:solidFill>
                  <a:schemeClr val="dk1"/>
                </a:solidFill>
                <a:latin typeface="Verdana"/>
                <a:ea typeface="Verdana"/>
                <a:cs typeface="Verdana"/>
                <a:sym typeface="Verdana"/>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a:solidFill>
                  <a:schemeClr val="accent1"/>
                </a:solidFill>
                <a:latin typeface="Verdana"/>
                <a:ea typeface="Verdana"/>
                <a:cs typeface="Verdana"/>
                <a:sym typeface="Verdana"/>
              </a:rPr>
              <a:t>the Collaborative Business Experience™</a:t>
            </a:r>
            <a:r>
              <a:rPr lang="en-US" sz="900">
                <a:solidFill>
                  <a:schemeClr val="dk1"/>
                </a:solidFill>
                <a:latin typeface="Verdana"/>
                <a:ea typeface="Verdana"/>
                <a:cs typeface="Verdana"/>
                <a:sym typeface="Verdana"/>
              </a:rPr>
              <a:t>, and draws on </a:t>
            </a:r>
            <a:r>
              <a:rPr lang="en-US" sz="900">
                <a:solidFill>
                  <a:schemeClr val="accent1"/>
                </a:solidFill>
                <a:latin typeface="Verdana"/>
                <a:ea typeface="Verdana"/>
                <a:cs typeface="Verdana"/>
                <a:sym typeface="Verdana"/>
              </a:rPr>
              <a:t>Rightshore</a:t>
            </a:r>
            <a:r>
              <a:rPr lang="en-US" sz="900" baseline="30000">
                <a:solidFill>
                  <a:schemeClr val="accent1"/>
                </a:solidFill>
                <a:latin typeface="Verdana"/>
                <a:ea typeface="Verdana"/>
                <a:cs typeface="Verdana"/>
                <a:sym typeface="Verdana"/>
              </a:rPr>
              <a:t>®</a:t>
            </a:r>
            <a:r>
              <a:rPr lang="en-US" sz="900">
                <a:solidFill>
                  <a:schemeClr val="dk1"/>
                </a:solidFill>
                <a:latin typeface="Verdana"/>
                <a:ea typeface="Verdana"/>
                <a:cs typeface="Verdana"/>
                <a:sym typeface="Verdana"/>
              </a:rPr>
              <a:t>, its worldwide delivery model.</a:t>
            </a:r>
            <a:endParaRPr/>
          </a:p>
        </p:txBody>
      </p:sp>
      <p:sp>
        <p:nvSpPr>
          <p:cNvPr id="132" name="Google Shape;132;p17"/>
          <p:cNvSpPr/>
          <p:nvPr/>
        </p:nvSpPr>
        <p:spPr>
          <a:xfrm>
            <a:off x="6536184" y="2507082"/>
            <a:ext cx="2219960" cy="229615"/>
          </a:xfrm>
          <a:prstGeom prst="rect">
            <a:avLst/>
          </a:prstGeom>
          <a:noFill/>
          <a:ln>
            <a:noFill/>
          </a:ln>
        </p:spPr>
        <p:txBody>
          <a:bodyPr spcFirstLastPara="1" wrap="square" lIns="0" tIns="0" rIns="0" bIns="0" anchor="t" anchorCtr="0">
            <a:noAutofit/>
          </a:bodyPr>
          <a:lstStyle/>
          <a:p>
            <a:pPr marL="0" marR="0" lvl="0" indent="0" algn="l" rtl="0">
              <a:lnSpc>
                <a:spcPct val="142857"/>
              </a:lnSpc>
              <a:spcBef>
                <a:spcPts val="0"/>
              </a:spcBef>
              <a:spcAft>
                <a:spcPts val="0"/>
              </a:spcAft>
              <a:buNone/>
            </a:pPr>
            <a:r>
              <a:rPr lang="en-US" sz="1400">
                <a:solidFill>
                  <a:schemeClr val="accent1"/>
                </a:solidFill>
                <a:latin typeface="Verdana"/>
                <a:ea typeface="Verdana"/>
                <a:cs typeface="Verdana"/>
                <a:sym typeface="Verdana"/>
              </a:rPr>
              <a:t>About Capgemini</a:t>
            </a:r>
            <a:endParaRPr/>
          </a:p>
        </p:txBody>
      </p:sp>
      <p:sp>
        <p:nvSpPr>
          <p:cNvPr id="133" name="Google Shape;133;p17"/>
          <p:cNvSpPr/>
          <p:nvPr/>
        </p:nvSpPr>
        <p:spPr>
          <a:xfrm>
            <a:off x="6536184" y="4235826"/>
            <a:ext cx="2057400" cy="407294"/>
          </a:xfrm>
          <a:prstGeom prst="rect">
            <a:avLst/>
          </a:prstGeom>
          <a:noFill/>
          <a:ln>
            <a:noFill/>
          </a:ln>
        </p:spPr>
        <p:txBody>
          <a:bodyPr spcFirstLastPara="1" wrap="square" lIns="0" tIns="0" rIns="0" bIns="0" anchor="t" anchorCtr="0">
            <a:noAutofit/>
          </a:bodyPr>
          <a:lstStyle/>
          <a:p>
            <a:pPr marL="0" marR="0" lvl="0" indent="0" algn="just" rtl="0">
              <a:lnSpc>
                <a:spcPct val="133333"/>
              </a:lnSpc>
              <a:spcBef>
                <a:spcPts val="0"/>
              </a:spcBef>
              <a:spcAft>
                <a:spcPts val="0"/>
              </a:spcAft>
              <a:buNone/>
            </a:pPr>
            <a:r>
              <a:rPr lang="en-US" sz="900">
                <a:solidFill>
                  <a:schemeClr val="dk1"/>
                </a:solidFill>
                <a:latin typeface="Verdana"/>
                <a:ea typeface="Verdana"/>
                <a:cs typeface="Verdana"/>
                <a:sym typeface="Verdana"/>
              </a:rPr>
              <a:t>Learn more about us at</a:t>
            </a:r>
            <a:endParaRPr/>
          </a:p>
          <a:p>
            <a:pPr marL="0" marR="0" lvl="0" indent="0" algn="just" rtl="0">
              <a:lnSpc>
                <a:spcPct val="85714"/>
              </a:lnSpc>
              <a:spcBef>
                <a:spcPts val="600"/>
              </a:spcBef>
              <a:spcAft>
                <a:spcPts val="0"/>
              </a:spcAft>
              <a:buNone/>
            </a:pPr>
            <a:r>
              <a:rPr lang="en-US" sz="1400">
                <a:solidFill>
                  <a:schemeClr val="accent2"/>
                </a:solidFill>
                <a:latin typeface="Verdana"/>
                <a:ea typeface="Verdana"/>
                <a:cs typeface="Verdana"/>
                <a:sym typeface="Verdana"/>
              </a:rPr>
              <a:t>www.capgemini.com</a:t>
            </a:r>
            <a:endParaRPr/>
          </a:p>
        </p:txBody>
      </p:sp>
      <p:pic>
        <p:nvPicPr>
          <p:cNvPr id="134" name="Google Shape;134;p17" descr="D:\My Work\Template\Icons\Social Media\LinkedIN.png">
            <a:hlinkClick r:id="rId2"/>
          </p:cNvPr>
          <p:cNvPicPr preferRelativeResize="0"/>
          <p:nvPr/>
        </p:nvPicPr>
        <p:blipFill rotWithShape="1">
          <a:blip r:embed="rId3">
            <a:alphaModFix/>
          </a:blip>
          <a:srcRect/>
          <a:stretch/>
        </p:blipFill>
        <p:spPr>
          <a:xfrm>
            <a:off x="798415" y="3979258"/>
            <a:ext cx="333195" cy="333195"/>
          </a:xfrm>
          <a:prstGeom prst="rect">
            <a:avLst/>
          </a:prstGeom>
          <a:noFill/>
          <a:ln>
            <a:noFill/>
          </a:ln>
        </p:spPr>
      </p:pic>
      <p:pic>
        <p:nvPicPr>
          <p:cNvPr id="135" name="Google Shape;135;p17" descr="D:\My Work\Template\Icons\Social Media\SlideShare.png">
            <a:hlinkClick r:id="rId4"/>
          </p:cNvPr>
          <p:cNvPicPr preferRelativeResize="0"/>
          <p:nvPr/>
        </p:nvPicPr>
        <p:blipFill rotWithShape="1">
          <a:blip r:embed="rId5">
            <a:alphaModFix/>
          </a:blip>
          <a:srcRect/>
          <a:stretch/>
        </p:blipFill>
        <p:spPr>
          <a:xfrm>
            <a:off x="1181792" y="3979258"/>
            <a:ext cx="333195" cy="333195"/>
          </a:xfrm>
          <a:prstGeom prst="rect">
            <a:avLst/>
          </a:prstGeom>
          <a:noFill/>
          <a:ln>
            <a:noFill/>
          </a:ln>
        </p:spPr>
      </p:pic>
      <p:pic>
        <p:nvPicPr>
          <p:cNvPr id="136" name="Google Shape;136;p17" descr="D:\My Work\Template\Icons\Social Media\Twitter.png">
            <a:hlinkClick r:id="rId6"/>
          </p:cNvPr>
          <p:cNvPicPr preferRelativeResize="0"/>
          <p:nvPr/>
        </p:nvPicPr>
        <p:blipFill rotWithShape="1">
          <a:blip r:embed="rId7">
            <a:alphaModFix/>
          </a:blip>
          <a:srcRect/>
          <a:stretch/>
        </p:blipFill>
        <p:spPr>
          <a:xfrm>
            <a:off x="1565169" y="3979258"/>
            <a:ext cx="333195" cy="333195"/>
          </a:xfrm>
          <a:prstGeom prst="rect">
            <a:avLst/>
          </a:prstGeom>
          <a:noFill/>
          <a:ln>
            <a:noFill/>
          </a:ln>
        </p:spPr>
      </p:pic>
      <p:pic>
        <p:nvPicPr>
          <p:cNvPr id="137" name="Google Shape;137;p17" descr="D:\My Work\Template\Icons\Social Media\YouTube.png">
            <a:hlinkClick r:id="rId8"/>
          </p:cNvPr>
          <p:cNvPicPr preferRelativeResize="0"/>
          <p:nvPr/>
        </p:nvPicPr>
        <p:blipFill rotWithShape="1">
          <a:blip r:embed="rId9">
            <a:alphaModFix/>
          </a:blip>
          <a:srcRect/>
          <a:stretch/>
        </p:blipFill>
        <p:spPr>
          <a:xfrm>
            <a:off x="1948545" y="3979258"/>
            <a:ext cx="333195" cy="333195"/>
          </a:xfrm>
          <a:prstGeom prst="rect">
            <a:avLst/>
          </a:prstGeom>
          <a:noFill/>
          <a:ln>
            <a:noFill/>
          </a:ln>
        </p:spPr>
      </p:pic>
      <p:pic>
        <p:nvPicPr>
          <p:cNvPr id="138" name="Google Shape;138;p17" descr="D:\My Work\Template\Icons\Social Media\Facebook.png">
            <a:hlinkClick r:id="rId10"/>
          </p:cNvPr>
          <p:cNvPicPr preferRelativeResize="0"/>
          <p:nvPr/>
        </p:nvPicPr>
        <p:blipFill rotWithShape="1">
          <a:blip r:embed="rId11">
            <a:alphaModFix/>
          </a:blip>
          <a:srcRect/>
          <a:stretch/>
        </p:blipFill>
        <p:spPr>
          <a:xfrm>
            <a:off x="415038" y="3979258"/>
            <a:ext cx="333195" cy="333195"/>
          </a:xfrm>
          <a:prstGeom prst="rect">
            <a:avLst/>
          </a:prstGeom>
          <a:noFill/>
          <a:ln>
            <a:noFill/>
          </a:ln>
        </p:spPr>
      </p:pic>
      <p:sp>
        <p:nvSpPr>
          <p:cNvPr id="139" name="Google Shape;139;p17"/>
          <p:cNvSpPr/>
          <p:nvPr/>
        </p:nvSpPr>
        <p:spPr>
          <a:xfrm>
            <a:off x="415038" y="5640913"/>
            <a:ext cx="4198620" cy="569387"/>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This message contains information that may be privileged or confidential and is the property of the Capgemini Group.</a:t>
            </a:r>
            <a:br>
              <a:rPr lang="en-US" sz="800">
                <a:solidFill>
                  <a:schemeClr val="lt1"/>
                </a:solidFill>
                <a:latin typeface="Verdana"/>
                <a:ea typeface="Verdana"/>
                <a:cs typeface="Verdana"/>
                <a:sym typeface="Verdana"/>
              </a:rPr>
            </a:br>
            <a:r>
              <a:rPr lang="en-US" sz="800">
                <a:solidFill>
                  <a:schemeClr val="lt1"/>
                </a:solidFill>
                <a:latin typeface="Arial"/>
                <a:ea typeface="Arial"/>
                <a:cs typeface="Arial"/>
                <a:sym typeface="Arial"/>
              </a:rPr>
              <a:t>Copyright © 2017 Capgemini. All rights reserved.</a:t>
            </a:r>
            <a:endParaRPr/>
          </a:p>
          <a:p>
            <a:pPr marL="0" marR="0" lvl="0" indent="0" algn="l" rtl="0">
              <a:lnSpc>
                <a:spcPct val="100000"/>
              </a:lnSpc>
              <a:spcBef>
                <a:spcPts val="600"/>
              </a:spcBef>
              <a:spcAft>
                <a:spcPts val="0"/>
              </a:spcAft>
              <a:buClr>
                <a:schemeClr val="lt1"/>
              </a:buClr>
              <a:buSzPts val="800"/>
              <a:buFont typeface="Arial"/>
              <a:buNone/>
            </a:pPr>
            <a:r>
              <a:rPr lang="en-US" sz="800">
                <a:solidFill>
                  <a:schemeClr val="lt1"/>
                </a:solidFill>
                <a:latin typeface="Arial"/>
                <a:ea typeface="Arial"/>
                <a:cs typeface="Arial"/>
                <a:sym typeface="Arial"/>
              </a:rPr>
              <a:t>Rightshore</a:t>
            </a:r>
            <a:r>
              <a:rPr lang="en-US" sz="800" baseline="30000">
                <a:solidFill>
                  <a:schemeClr val="lt1"/>
                </a:solidFill>
                <a:latin typeface="Arial"/>
                <a:ea typeface="Arial"/>
                <a:cs typeface="Arial"/>
                <a:sym typeface="Arial"/>
              </a:rPr>
              <a:t>®</a:t>
            </a:r>
            <a:r>
              <a:rPr lang="en-US" sz="800">
                <a:solidFill>
                  <a:schemeClr val="lt1"/>
                </a:solidFill>
                <a:latin typeface="Arial"/>
                <a:ea typeface="Arial"/>
                <a:cs typeface="Arial"/>
                <a:sym typeface="Arial"/>
              </a:rPr>
              <a:t> is a trademark belonging to Capgemini.</a:t>
            </a:r>
            <a:endParaRPr/>
          </a:p>
        </p:txBody>
      </p:sp>
      <p:sp>
        <p:nvSpPr>
          <p:cNvPr id="140" name="Google Shape;140;p17"/>
          <p:cNvSpPr/>
          <p:nvPr/>
        </p:nvSpPr>
        <p:spPr>
          <a:xfrm>
            <a:off x="6536184" y="5933302"/>
            <a:ext cx="5219699" cy="276999"/>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US" sz="600">
                <a:solidFill>
                  <a:schemeClr val="dk1"/>
                </a:solidFill>
                <a:latin typeface="Verdana"/>
                <a:ea typeface="Verdana"/>
                <a:cs typeface="Verdana"/>
                <a:sym typeface="Verdana"/>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endParaRPr/>
          </a:p>
        </p:txBody>
      </p:sp>
      <p:sp>
        <p:nvSpPr>
          <p:cNvPr id="141" name="Google Shape;141;p17">
            <a:hlinkClick r:id="rId12"/>
          </p:cNvPr>
          <p:cNvSpPr/>
          <p:nvPr/>
        </p:nvSpPr>
        <p:spPr>
          <a:xfrm>
            <a:off x="7489902" y="3812094"/>
            <a:ext cx="2336088" cy="124676"/>
          </a:xfrm>
          <a:prstGeom prst="rect">
            <a:avLst/>
          </a:prstGeom>
          <a:solidFill>
            <a:schemeClr val="accent2">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42" name="Google Shape;142;p17">
            <a:hlinkClick r:id="rId13"/>
          </p:cNvPr>
          <p:cNvSpPr/>
          <p:nvPr/>
        </p:nvSpPr>
        <p:spPr>
          <a:xfrm>
            <a:off x="10730865" y="3812094"/>
            <a:ext cx="704850" cy="124676"/>
          </a:xfrm>
          <a:prstGeom prst="rect">
            <a:avLst/>
          </a:prstGeom>
          <a:solidFill>
            <a:schemeClr val="accent2">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43" name="Google Shape;143;p17">
            <a:hlinkClick r:id="rId14"/>
          </p:cNvPr>
          <p:cNvSpPr/>
          <p:nvPr/>
        </p:nvSpPr>
        <p:spPr>
          <a:xfrm>
            <a:off x="6532245" y="4445639"/>
            <a:ext cx="1851660" cy="183449"/>
          </a:xfrm>
          <a:prstGeom prst="rect">
            <a:avLst/>
          </a:prstGeom>
          <a:solidFill>
            <a:schemeClr val="accent2">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144" name="Google Shape;144;p17"/>
          <p:cNvPicPr preferRelativeResize="0"/>
          <p:nvPr/>
        </p:nvPicPr>
        <p:blipFill rotWithShape="1">
          <a:blip r:embed="rId15">
            <a:alphaModFix/>
          </a:blip>
          <a:srcRect/>
          <a:stretch/>
        </p:blipFill>
        <p:spPr>
          <a:xfrm>
            <a:off x="407572" y="4434172"/>
            <a:ext cx="2560320" cy="201012"/>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ext with Shapes - Layout1">
  <p:cSld name="Text with Shapes - Layout1">
    <p:bg>
      <p:bgPr>
        <a:solidFill>
          <a:schemeClr val="lt1"/>
        </a:solidFill>
        <a:effectLst/>
      </p:bgPr>
    </p:bg>
    <p:spTree>
      <p:nvGrpSpPr>
        <p:cNvPr id="1" name="Shape 145"/>
        <p:cNvGrpSpPr/>
        <p:nvPr/>
      </p:nvGrpSpPr>
      <p:grpSpPr>
        <a:xfrm>
          <a:off x="0" y="0"/>
          <a:ext cx="0" cy="0"/>
          <a:chOff x="0" y="0"/>
          <a:chExt cx="0" cy="0"/>
        </a:xfrm>
      </p:grpSpPr>
      <p:pic>
        <p:nvPicPr>
          <p:cNvPr id="146" name="Google Shape;146;p18"/>
          <p:cNvPicPr preferRelativeResize="0"/>
          <p:nvPr/>
        </p:nvPicPr>
        <p:blipFill rotWithShape="1">
          <a:blip r:embed="rId2">
            <a:alphaModFix/>
          </a:blip>
          <a:srcRect r="23076" b="19676"/>
          <a:stretch/>
        </p:blipFill>
        <p:spPr>
          <a:xfrm rot="-5400000">
            <a:off x="5413032" y="79029"/>
            <a:ext cx="6857997" cy="6699938"/>
          </a:xfrm>
          <a:prstGeom prst="rect">
            <a:avLst/>
          </a:prstGeom>
          <a:noFill/>
          <a:ln>
            <a:noFill/>
          </a:ln>
        </p:spPr>
      </p:pic>
      <p:sp>
        <p:nvSpPr>
          <p:cNvPr id="147" name="Google Shape;147;p18"/>
          <p:cNvSpPr txBox="1">
            <a:spLocks noGrp="1"/>
          </p:cNvSpPr>
          <p:nvPr>
            <p:ph type="body" idx="1"/>
          </p:nvPr>
        </p:nvSpPr>
        <p:spPr>
          <a:xfrm>
            <a:off x="1847528" y="2708920"/>
            <a:ext cx="3312368" cy="720080"/>
          </a:xfrm>
          <a:prstGeom prst="rect">
            <a:avLst/>
          </a:prstGeom>
          <a:noFill/>
          <a:ln>
            <a:noFill/>
          </a:ln>
        </p:spPr>
        <p:txBody>
          <a:bodyPr spcFirstLastPara="1" wrap="square" lIns="0" tIns="0" rIns="0" bIns="0" anchor="ctr" anchorCtr="0">
            <a:noAutofit/>
          </a:bodyPr>
          <a:lstStyle>
            <a:lvl1pPr marL="457200" marR="0" lvl="0" indent="-228600" algn="l">
              <a:lnSpc>
                <a:spcPct val="100000"/>
              </a:lnSpc>
              <a:spcBef>
                <a:spcPts val="1000"/>
              </a:spcBef>
              <a:spcAft>
                <a:spcPts val="0"/>
              </a:spcAft>
              <a:buClr>
                <a:schemeClr val="dk1"/>
              </a:buClr>
              <a:buSzPts val="1600"/>
              <a:buFont typeface="Arial"/>
              <a:buNone/>
              <a:defRPr sz="16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8" name="Google Shape;148;p18"/>
          <p:cNvSpPr txBox="1">
            <a:spLocks noGrp="1"/>
          </p:cNvSpPr>
          <p:nvPr>
            <p:ph type="body" idx="2"/>
          </p:nvPr>
        </p:nvSpPr>
        <p:spPr>
          <a:xfrm>
            <a:off x="1847528" y="3645024"/>
            <a:ext cx="3312368" cy="720080"/>
          </a:xfrm>
          <a:prstGeom prst="rect">
            <a:avLst/>
          </a:prstGeom>
          <a:noFill/>
          <a:ln>
            <a:noFill/>
          </a:ln>
        </p:spPr>
        <p:txBody>
          <a:bodyPr spcFirstLastPara="1" wrap="square" lIns="0" tIns="0" rIns="0" bIns="0" anchor="ctr" anchorCtr="0">
            <a:noAutofit/>
          </a:bodyPr>
          <a:lstStyle>
            <a:lvl1pPr marL="457200" marR="0" lvl="0" indent="-228600" algn="l">
              <a:lnSpc>
                <a:spcPct val="100000"/>
              </a:lnSpc>
              <a:spcBef>
                <a:spcPts val="1000"/>
              </a:spcBef>
              <a:spcAft>
                <a:spcPts val="0"/>
              </a:spcAft>
              <a:buClr>
                <a:schemeClr val="dk1"/>
              </a:buClr>
              <a:buSzPts val="1600"/>
              <a:buFont typeface="Arial"/>
              <a:buNone/>
              <a:defRPr sz="16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9" name="Google Shape;149;p18"/>
          <p:cNvSpPr>
            <a:spLocks noGrp="1"/>
          </p:cNvSpPr>
          <p:nvPr>
            <p:ph type="pic" idx="3"/>
          </p:nvPr>
        </p:nvSpPr>
        <p:spPr>
          <a:xfrm>
            <a:off x="6553200" y="2060575"/>
            <a:ext cx="4910138" cy="2722563"/>
          </a:xfrm>
          <a:prstGeom prst="rect">
            <a:avLst/>
          </a:prstGeom>
          <a:noFill/>
          <a:ln>
            <a:noFill/>
          </a:ln>
        </p:spPr>
      </p:sp>
      <p:sp>
        <p:nvSpPr>
          <p:cNvPr id="150" name="Google Shape;150;p18"/>
          <p:cNvSpPr txBox="1">
            <a:spLocks noGrp="1"/>
          </p:cNvSpPr>
          <p:nvPr>
            <p:ph type="body" idx="4"/>
          </p:nvPr>
        </p:nvSpPr>
        <p:spPr>
          <a:xfrm>
            <a:off x="1847528" y="4630276"/>
            <a:ext cx="3312368" cy="720080"/>
          </a:xfrm>
          <a:prstGeom prst="rect">
            <a:avLst/>
          </a:prstGeom>
          <a:noFill/>
          <a:ln>
            <a:noFill/>
          </a:ln>
        </p:spPr>
        <p:txBody>
          <a:bodyPr spcFirstLastPara="1" wrap="square" lIns="0" tIns="0" rIns="0" bIns="0" anchor="ctr" anchorCtr="0">
            <a:noAutofit/>
          </a:bodyPr>
          <a:lstStyle>
            <a:lvl1pPr marL="457200" marR="0" lvl="0" indent="-228600" algn="l">
              <a:lnSpc>
                <a:spcPct val="100000"/>
              </a:lnSpc>
              <a:spcBef>
                <a:spcPts val="1000"/>
              </a:spcBef>
              <a:spcAft>
                <a:spcPts val="0"/>
              </a:spcAft>
              <a:buClr>
                <a:schemeClr val="dk1"/>
              </a:buClr>
              <a:buSzPts val="1600"/>
              <a:buFont typeface="Arial"/>
              <a:buNone/>
              <a:defRPr sz="16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1" name="Google Shape;151;p18"/>
          <p:cNvSpPr txBox="1">
            <a:spLocks noGrp="1"/>
          </p:cNvSpPr>
          <p:nvPr>
            <p:ph type="title"/>
          </p:nvPr>
        </p:nvSpPr>
        <p:spPr>
          <a:xfrm>
            <a:off x="407988" y="404813"/>
            <a:ext cx="986447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52" name="Google Shape;152;p18"/>
          <p:cNvPicPr preferRelativeResize="0"/>
          <p:nvPr/>
        </p:nvPicPr>
        <p:blipFill rotWithShape="1">
          <a:blip r:embed="rId3">
            <a:alphaModFix/>
          </a:blip>
          <a:srcRect l="81836" t="-4713" b="16530"/>
          <a:stretch/>
        </p:blipFill>
        <p:spPr>
          <a:xfrm>
            <a:off x="11491419" y="164829"/>
            <a:ext cx="424356" cy="459624"/>
          </a:xfrm>
          <a:prstGeom prst="rect">
            <a:avLst/>
          </a:prstGeom>
          <a:noFill/>
          <a:ln>
            <a:noFill/>
          </a:ln>
        </p:spPr>
      </p:pic>
      <p:cxnSp>
        <p:nvCxnSpPr>
          <p:cNvPr id="153" name="Google Shape;153;p18"/>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54" name="Google Shape;154;p18">
            <a:hlinkClick r:id="rId4"/>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55" name="Google Shape;155;p18"/>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sp>
        <p:nvSpPr>
          <p:cNvPr id="156" name="Google Shape;156;p18"/>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ext with Shapes - Layout2">
  <p:cSld name="Text with Shapes - Layout2">
    <p:bg>
      <p:bgPr>
        <a:solidFill>
          <a:srgbClr val="E6E7E7"/>
        </a:solidFill>
        <a:effectLst/>
      </p:bgPr>
    </p:bg>
    <p:spTree>
      <p:nvGrpSpPr>
        <p:cNvPr id="1" name="Shape 157"/>
        <p:cNvGrpSpPr/>
        <p:nvPr/>
      </p:nvGrpSpPr>
      <p:grpSpPr>
        <a:xfrm>
          <a:off x="0" y="0"/>
          <a:ext cx="0" cy="0"/>
          <a:chOff x="0" y="0"/>
          <a:chExt cx="0" cy="0"/>
        </a:xfrm>
      </p:grpSpPr>
      <p:sp>
        <p:nvSpPr>
          <p:cNvPr id="158" name="Google Shape;158;p19"/>
          <p:cNvSpPr txBox="1">
            <a:spLocks noGrp="1"/>
          </p:cNvSpPr>
          <p:nvPr>
            <p:ph type="body" idx="1"/>
          </p:nvPr>
        </p:nvSpPr>
        <p:spPr>
          <a:xfrm>
            <a:off x="407988" y="2204864"/>
            <a:ext cx="3618859" cy="2924629"/>
          </a:xfrm>
          <a:prstGeom prst="rect">
            <a:avLst/>
          </a:prstGeom>
          <a:noFill/>
          <a:ln>
            <a:noFill/>
          </a:ln>
        </p:spPr>
        <p:txBody>
          <a:bodyPr spcFirstLastPara="1" wrap="square" lIns="0" tIns="0" rIns="0" bIns="0" anchor="b" anchorCtr="0">
            <a:normAutofit/>
          </a:bodyPr>
          <a:lstStyle>
            <a:lvl1pPr marL="457200" lvl="0" indent="-228600" algn="l">
              <a:lnSpc>
                <a:spcPct val="114814"/>
              </a:lnSpc>
              <a:spcBef>
                <a:spcPts val="0"/>
              </a:spcBef>
              <a:spcAft>
                <a:spcPts val="0"/>
              </a:spcAft>
              <a:buClr>
                <a:srgbClr val="2C004B"/>
              </a:buClr>
              <a:buSzPts val="5400"/>
              <a:buNone/>
              <a:defRPr sz="5400">
                <a:solidFill>
                  <a:srgbClr val="2C004B"/>
                </a:solidFill>
              </a:defRPr>
            </a:lvl1pPr>
            <a:lvl2pPr marL="914400" lvl="1" indent="-228600" algn="l">
              <a:lnSpc>
                <a:spcPct val="114814"/>
              </a:lnSpc>
              <a:spcBef>
                <a:spcPts val="600"/>
              </a:spcBef>
              <a:spcAft>
                <a:spcPts val="0"/>
              </a:spcAft>
              <a:buSzPts val="5400"/>
              <a:buNone/>
              <a:defRPr sz="5400">
                <a:solidFill>
                  <a:srgbClr val="2C004B"/>
                </a:solidFill>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9" name="Google Shape;159;p19"/>
          <p:cNvSpPr txBox="1">
            <a:spLocks noGrp="1"/>
          </p:cNvSpPr>
          <p:nvPr>
            <p:ph type="body" idx="2"/>
          </p:nvPr>
        </p:nvSpPr>
        <p:spPr>
          <a:xfrm>
            <a:off x="407988" y="5273460"/>
            <a:ext cx="3618859" cy="675820"/>
          </a:xfrm>
          <a:prstGeom prst="rect">
            <a:avLst/>
          </a:prstGeom>
          <a:noFill/>
          <a:ln>
            <a:noFill/>
          </a:ln>
        </p:spPr>
        <p:txBody>
          <a:bodyPr spcFirstLastPara="1" wrap="square" lIns="0" tIns="0" rIns="0" bIns="0" anchor="t" anchorCtr="0">
            <a:normAutofit/>
          </a:bodyPr>
          <a:lstStyle>
            <a:lvl1pPr marL="457200" lvl="0" indent="-228600" algn="l">
              <a:lnSpc>
                <a:spcPct val="112500"/>
              </a:lnSpc>
              <a:spcBef>
                <a:spcPts val="0"/>
              </a:spcBef>
              <a:spcAft>
                <a:spcPts val="0"/>
              </a:spcAft>
              <a:buClr>
                <a:srgbClr val="2C004B"/>
              </a:buClr>
              <a:buSzPts val="1600"/>
              <a:buNone/>
              <a:defRPr sz="1600">
                <a:solidFill>
                  <a:srgbClr val="2C004B"/>
                </a:solidFill>
              </a:defRPr>
            </a:lvl1pPr>
            <a:lvl2pPr marL="914400" lvl="1" indent="-228600" algn="l">
              <a:lnSpc>
                <a:spcPct val="111111"/>
              </a:lnSpc>
              <a:spcBef>
                <a:spcPts val="600"/>
              </a:spcBef>
              <a:spcAft>
                <a:spcPts val="0"/>
              </a:spcAft>
              <a:buSzPts val="1800"/>
              <a:buNone/>
              <a:defRPr sz="1800">
                <a:solidFill>
                  <a:srgbClr val="2C004B"/>
                </a:solidFill>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160" name="Google Shape;160;p19"/>
          <p:cNvGrpSpPr/>
          <p:nvPr/>
        </p:nvGrpSpPr>
        <p:grpSpPr>
          <a:xfrm>
            <a:off x="3461852" y="0"/>
            <a:ext cx="8730148" cy="6858000"/>
            <a:chOff x="3461852" y="0"/>
            <a:chExt cx="8730148" cy="6858000"/>
          </a:xfrm>
        </p:grpSpPr>
        <p:sp>
          <p:nvSpPr>
            <p:cNvPr id="161" name="Google Shape;161;p19"/>
            <p:cNvSpPr/>
            <p:nvPr/>
          </p:nvSpPr>
          <p:spPr>
            <a:xfrm>
              <a:off x="3461852" y="0"/>
              <a:ext cx="8730148" cy="6858000"/>
            </a:xfrm>
            <a:custGeom>
              <a:avLst/>
              <a:gdLst/>
              <a:ahLst/>
              <a:cxnLst/>
              <a:rect l="l" t="t" r="r" b="b"/>
              <a:pathLst>
                <a:path w="8730148" h="6858000" extrusionOk="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62" name="Google Shape;162;p19"/>
            <p:cNvSpPr/>
            <p:nvPr/>
          </p:nvSpPr>
          <p:spPr>
            <a:xfrm>
              <a:off x="6813803" y="2034666"/>
              <a:ext cx="669225" cy="544797"/>
            </a:xfrm>
            <a:custGeom>
              <a:avLst/>
              <a:gdLst/>
              <a:ahLst/>
              <a:cxnLst/>
              <a:rect l="l" t="t" r="r" b="b"/>
              <a:pathLst>
                <a:path w="149" h="121" extrusionOk="0">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63" name="Google Shape;163;p19"/>
            <p:cNvSpPr/>
            <p:nvPr/>
          </p:nvSpPr>
          <p:spPr>
            <a:xfrm>
              <a:off x="6464057" y="1641201"/>
              <a:ext cx="1018971" cy="860913"/>
            </a:xfrm>
            <a:custGeom>
              <a:avLst/>
              <a:gdLst/>
              <a:ahLst/>
              <a:cxnLst/>
              <a:rect l="l" t="t" r="r" b="b"/>
              <a:pathLst>
                <a:path w="227" h="192" extrusionOk="0">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sp>
        <p:nvSpPr>
          <p:cNvPr id="164" name="Google Shape;164;p19"/>
          <p:cNvSpPr/>
          <p:nvPr/>
        </p:nvSpPr>
        <p:spPr>
          <a:xfrm>
            <a:off x="949665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
        <p:nvSpPr>
          <p:cNvPr id="165" name="Google Shape;165;p19"/>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sp>
        <p:nvSpPr>
          <p:cNvPr id="166" name="Google Shape;166;p19">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Grey">
  <p:cSld name="Blank-Grey">
    <p:spTree>
      <p:nvGrpSpPr>
        <p:cNvPr id="1" name="Shape 167"/>
        <p:cNvGrpSpPr/>
        <p:nvPr/>
      </p:nvGrpSpPr>
      <p:grpSpPr>
        <a:xfrm>
          <a:off x="0" y="0"/>
          <a:ext cx="0" cy="0"/>
          <a:chOff x="0" y="0"/>
          <a:chExt cx="0" cy="0"/>
        </a:xfrm>
      </p:grpSpPr>
      <p:sp>
        <p:nvSpPr>
          <p:cNvPr id="168" name="Google Shape;168;p20"/>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69" name="Google Shape;169;p20"/>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70" name="Google Shape;170;p20"/>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71" name="Google Shape;171;p20">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72" name="Google Shape;172;p20"/>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4 Charts">
  <p:cSld name="4 Charts">
    <p:bg>
      <p:bgPr>
        <a:solidFill>
          <a:schemeClr val="lt1"/>
        </a:solidFill>
        <a:effectLst/>
      </p:bgPr>
    </p:bg>
    <p:spTree>
      <p:nvGrpSpPr>
        <p:cNvPr id="1" name="Shape 173"/>
        <p:cNvGrpSpPr/>
        <p:nvPr/>
      </p:nvGrpSpPr>
      <p:grpSpPr>
        <a:xfrm>
          <a:off x="0" y="0"/>
          <a:ext cx="0" cy="0"/>
          <a:chOff x="0" y="0"/>
          <a:chExt cx="0" cy="0"/>
        </a:xfrm>
      </p:grpSpPr>
      <p:sp>
        <p:nvSpPr>
          <p:cNvPr id="174" name="Google Shape;174;p21"/>
          <p:cNvSpPr txBox="1">
            <a:spLocks noGrp="1"/>
          </p:cNvSpPr>
          <p:nvPr>
            <p:ph type="body" idx="1"/>
          </p:nvPr>
        </p:nvSpPr>
        <p:spPr>
          <a:xfrm>
            <a:off x="407988" y="1428075"/>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5" name="Google Shape;175;p21"/>
          <p:cNvSpPr>
            <a:spLocks noGrp="1"/>
          </p:cNvSpPr>
          <p:nvPr>
            <p:ph type="chart" idx="2"/>
          </p:nvPr>
        </p:nvSpPr>
        <p:spPr>
          <a:xfrm>
            <a:off x="407988" y="1824707"/>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176" name="Google Shape;176;p21"/>
          <p:cNvSpPr>
            <a:spLocks noGrp="1"/>
          </p:cNvSpPr>
          <p:nvPr>
            <p:ph type="chart" idx="3"/>
          </p:nvPr>
        </p:nvSpPr>
        <p:spPr>
          <a:xfrm>
            <a:off x="6240463" y="1824707"/>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177" name="Google Shape;177;p21"/>
          <p:cNvSpPr txBox="1">
            <a:spLocks noGrp="1"/>
          </p:cNvSpPr>
          <p:nvPr>
            <p:ph type="body" idx="4"/>
          </p:nvPr>
        </p:nvSpPr>
        <p:spPr>
          <a:xfrm>
            <a:off x="6240463" y="1412875"/>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8" name="Google Shape;178;p21"/>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79" name="Google Shape;179;p21"/>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80" name="Google Shape;180;p21">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81" name="Google Shape;181;p21"/>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2" name="Google Shape;182;p21"/>
          <p:cNvSpPr txBox="1">
            <a:spLocks noGrp="1"/>
          </p:cNvSpPr>
          <p:nvPr>
            <p:ph type="body" idx="5"/>
          </p:nvPr>
        </p:nvSpPr>
        <p:spPr>
          <a:xfrm>
            <a:off x="407988" y="4081447"/>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 name="Google Shape;183;p21"/>
          <p:cNvSpPr>
            <a:spLocks noGrp="1"/>
          </p:cNvSpPr>
          <p:nvPr>
            <p:ph type="chart" idx="6"/>
          </p:nvPr>
        </p:nvSpPr>
        <p:spPr>
          <a:xfrm>
            <a:off x="407988" y="4478079"/>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184" name="Google Shape;184;p21"/>
          <p:cNvSpPr>
            <a:spLocks noGrp="1"/>
          </p:cNvSpPr>
          <p:nvPr>
            <p:ph type="chart" idx="7"/>
          </p:nvPr>
        </p:nvSpPr>
        <p:spPr>
          <a:xfrm>
            <a:off x="6240463" y="4478079"/>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185" name="Google Shape;185;p21"/>
          <p:cNvSpPr txBox="1">
            <a:spLocks noGrp="1"/>
          </p:cNvSpPr>
          <p:nvPr>
            <p:ph type="body" idx="8"/>
          </p:nvPr>
        </p:nvSpPr>
        <p:spPr>
          <a:xfrm>
            <a:off x="6240463" y="4066247"/>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6" name="Google Shape;186;p21"/>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sp>
        <p:nvSpPr>
          <p:cNvPr id="17" name="Google Shape;17;p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Agenda with Bullets">
  <p:cSld name="Agenda with Bullets">
    <p:spTree>
      <p:nvGrpSpPr>
        <p:cNvPr id="1" name="Shape 187"/>
        <p:cNvGrpSpPr/>
        <p:nvPr/>
      </p:nvGrpSpPr>
      <p:grpSpPr>
        <a:xfrm>
          <a:off x="0" y="0"/>
          <a:ext cx="0" cy="0"/>
          <a:chOff x="0" y="0"/>
          <a:chExt cx="0" cy="0"/>
        </a:xfrm>
      </p:grpSpPr>
      <p:pic>
        <p:nvPicPr>
          <p:cNvPr id="188" name="Google Shape;188;p22"/>
          <p:cNvPicPr preferRelativeResize="0"/>
          <p:nvPr/>
        </p:nvPicPr>
        <p:blipFill rotWithShape="1">
          <a:blip r:embed="rId2">
            <a:alphaModFix/>
          </a:blip>
          <a:srcRect b="25000"/>
          <a:stretch/>
        </p:blipFill>
        <p:spPr>
          <a:xfrm>
            <a:off x="0" y="1485900"/>
            <a:ext cx="6423098" cy="5372100"/>
          </a:xfrm>
          <a:custGeom>
            <a:avLst/>
            <a:gdLst/>
            <a:ahLst/>
            <a:cxnLst/>
            <a:rect l="l" t="t" r="r" b="b"/>
            <a:pathLst>
              <a:path w="6149773" h="5143500" extrusionOk="0">
                <a:moveTo>
                  <a:pt x="0" y="0"/>
                </a:moveTo>
                <a:lnTo>
                  <a:pt x="6149773" y="0"/>
                </a:lnTo>
                <a:lnTo>
                  <a:pt x="6149773" y="5143500"/>
                </a:lnTo>
                <a:lnTo>
                  <a:pt x="0" y="5143500"/>
                </a:lnTo>
                <a:close/>
              </a:path>
            </a:pathLst>
          </a:custGeom>
          <a:noFill/>
          <a:ln>
            <a:noFill/>
          </a:ln>
        </p:spPr>
      </p:pic>
      <p:sp>
        <p:nvSpPr>
          <p:cNvPr id="189" name="Google Shape;189;p22"/>
          <p:cNvSpPr txBox="1">
            <a:spLocks noGrp="1"/>
          </p:cNvSpPr>
          <p:nvPr>
            <p:ph type="body" idx="1"/>
          </p:nvPr>
        </p:nvSpPr>
        <p:spPr>
          <a:xfrm>
            <a:off x="8075612" y="126841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0" name="Google Shape;190;p22"/>
          <p:cNvSpPr txBox="1">
            <a:spLocks noGrp="1"/>
          </p:cNvSpPr>
          <p:nvPr>
            <p:ph type="body" idx="2"/>
          </p:nvPr>
        </p:nvSpPr>
        <p:spPr>
          <a:xfrm>
            <a:off x="8075612" y="1927538"/>
            <a:ext cx="3708401" cy="555448"/>
          </a:xfrm>
          <a:prstGeom prst="rect">
            <a:avLst/>
          </a:prstGeom>
          <a:noFill/>
          <a:ln>
            <a:noFill/>
          </a:ln>
        </p:spPr>
        <p:txBody>
          <a:bodyPr spcFirstLastPara="1" wrap="square" lIns="0" tIns="0" rIns="0" bIns="0" anchor="ctr" anchorCtr="0">
            <a:noAutofit/>
          </a:bodyPr>
          <a:lstStyle>
            <a:lvl1pPr marL="457200" marR="0" lvl="0" indent="-228600" algn="l">
              <a:lnSpc>
                <a:spcPct val="114285"/>
              </a:lnSpc>
              <a:spcBef>
                <a:spcPts val="0"/>
              </a:spcBef>
              <a:spcAft>
                <a:spcPts val="0"/>
              </a:spcAft>
              <a:buClr>
                <a:schemeClr val="dk1"/>
              </a:buClr>
              <a:buSzPts val="1400"/>
              <a:buFont typeface="Arial"/>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1" name="Google Shape;191;p22"/>
          <p:cNvSpPr txBox="1">
            <a:spLocks noGrp="1"/>
          </p:cNvSpPr>
          <p:nvPr>
            <p:ph type="body" idx="3"/>
          </p:nvPr>
        </p:nvSpPr>
        <p:spPr>
          <a:xfrm>
            <a:off x="8075612" y="258666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2" name="Google Shape;192;p22"/>
          <p:cNvSpPr txBox="1">
            <a:spLocks noGrp="1"/>
          </p:cNvSpPr>
          <p:nvPr>
            <p:ph type="body" idx="4"/>
          </p:nvPr>
        </p:nvSpPr>
        <p:spPr>
          <a:xfrm>
            <a:off x="8075612" y="3245788"/>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3" name="Google Shape;193;p22"/>
          <p:cNvSpPr txBox="1">
            <a:spLocks noGrp="1"/>
          </p:cNvSpPr>
          <p:nvPr>
            <p:ph type="body" idx="5"/>
          </p:nvPr>
        </p:nvSpPr>
        <p:spPr>
          <a:xfrm>
            <a:off x="8075612" y="390491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4" name="Google Shape;194;p22"/>
          <p:cNvSpPr txBox="1">
            <a:spLocks noGrp="1"/>
          </p:cNvSpPr>
          <p:nvPr>
            <p:ph type="body" idx="6"/>
          </p:nvPr>
        </p:nvSpPr>
        <p:spPr>
          <a:xfrm>
            <a:off x="8075612" y="4564038"/>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5" name="Google Shape;195;p22"/>
          <p:cNvSpPr txBox="1">
            <a:spLocks noGrp="1"/>
          </p:cNvSpPr>
          <p:nvPr>
            <p:ph type="body" idx="7"/>
          </p:nvPr>
        </p:nvSpPr>
        <p:spPr>
          <a:xfrm>
            <a:off x="8075612" y="522316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6" name="Google Shape;196;p22"/>
          <p:cNvSpPr txBox="1">
            <a:spLocks noGrp="1"/>
          </p:cNvSpPr>
          <p:nvPr>
            <p:ph type="body" idx="8"/>
          </p:nvPr>
        </p:nvSpPr>
        <p:spPr>
          <a:xfrm>
            <a:off x="8075612" y="5882286"/>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7" name="Google Shape;197;p22"/>
          <p:cNvSpPr>
            <a:spLocks noGrp="1"/>
          </p:cNvSpPr>
          <p:nvPr>
            <p:ph type="pic" idx="9"/>
          </p:nvPr>
        </p:nvSpPr>
        <p:spPr>
          <a:xfrm>
            <a:off x="0" y="1381125"/>
            <a:ext cx="7494588" cy="5476875"/>
          </a:xfrm>
          <a:prstGeom prst="rect">
            <a:avLst/>
          </a:prstGeom>
          <a:noFill/>
          <a:ln>
            <a:noFill/>
          </a:ln>
        </p:spPr>
      </p:sp>
      <p:sp>
        <p:nvSpPr>
          <p:cNvPr id="198" name="Google Shape;198;p22"/>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9" name="Google Shape;199;p22"/>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200" name="Google Shape;200;p22"/>
          <p:cNvCxnSpPr/>
          <p:nvPr/>
        </p:nvCxnSpPr>
        <p:spPr>
          <a:xfrm rot="10800000">
            <a:off x="3283674" y="6587911"/>
            <a:ext cx="0" cy="155576"/>
          </a:xfrm>
          <a:prstGeom prst="straightConnector1">
            <a:avLst/>
          </a:prstGeom>
          <a:solidFill>
            <a:schemeClr val="dk1"/>
          </a:solidFill>
          <a:ln w="12700" cap="rnd" cmpd="sng">
            <a:solidFill>
              <a:srgbClr val="F2F2F2"/>
            </a:solidFill>
            <a:prstDash val="solid"/>
            <a:round/>
            <a:headEnd type="none" w="sm" len="sm"/>
            <a:tailEnd type="none" w="sm" len="sm"/>
          </a:ln>
        </p:spPr>
      </p:cxnSp>
      <p:sp>
        <p:nvSpPr>
          <p:cNvPr id="201" name="Google Shape;201;p22">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202" name="Google Shape;202;p22"/>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ext with Shapes - Layout3">
  <p:cSld name="Text with Shapes - Layout3">
    <p:spTree>
      <p:nvGrpSpPr>
        <p:cNvPr id="1" name="Shape 203"/>
        <p:cNvGrpSpPr/>
        <p:nvPr/>
      </p:nvGrpSpPr>
      <p:grpSpPr>
        <a:xfrm>
          <a:off x="0" y="0"/>
          <a:ext cx="0" cy="0"/>
          <a:chOff x="0" y="0"/>
          <a:chExt cx="0" cy="0"/>
        </a:xfrm>
      </p:grpSpPr>
      <p:sp>
        <p:nvSpPr>
          <p:cNvPr id="204" name="Google Shape;204;p23"/>
          <p:cNvSpPr/>
          <p:nvPr/>
        </p:nvSpPr>
        <p:spPr>
          <a:xfrm>
            <a:off x="5550122" y="732974"/>
            <a:ext cx="6641878" cy="6125027"/>
          </a:xfrm>
          <a:custGeom>
            <a:avLst/>
            <a:gdLst/>
            <a:ahLst/>
            <a:cxnLst/>
            <a:rect l="l" t="t" r="r" b="b"/>
            <a:pathLst>
              <a:path w="6641878" h="6125027" extrusionOk="0">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05" name="Google Shape;205;p23"/>
          <p:cNvSpPr txBox="1">
            <a:spLocks noGrp="1"/>
          </p:cNvSpPr>
          <p:nvPr>
            <p:ph type="body" idx="1"/>
          </p:nvPr>
        </p:nvSpPr>
        <p:spPr>
          <a:xfrm>
            <a:off x="2044699" y="3913792"/>
            <a:ext cx="2994439" cy="894840"/>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6" name="Google Shape;206;p23"/>
          <p:cNvSpPr txBox="1">
            <a:spLocks noGrp="1"/>
          </p:cNvSpPr>
          <p:nvPr>
            <p:ph type="body" idx="2"/>
          </p:nvPr>
        </p:nvSpPr>
        <p:spPr>
          <a:xfrm>
            <a:off x="2044699" y="5111406"/>
            <a:ext cx="2994439" cy="894840"/>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7" name="Google Shape;207;p23"/>
          <p:cNvSpPr txBox="1">
            <a:spLocks noGrp="1"/>
          </p:cNvSpPr>
          <p:nvPr>
            <p:ph type="body" idx="3"/>
          </p:nvPr>
        </p:nvSpPr>
        <p:spPr>
          <a:xfrm>
            <a:off x="407988" y="1413990"/>
            <a:ext cx="6297894" cy="894840"/>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8" name="Google Shape;208;p23"/>
          <p:cNvSpPr txBox="1">
            <a:spLocks noGrp="1"/>
          </p:cNvSpPr>
          <p:nvPr>
            <p:ph type="body" idx="4"/>
          </p:nvPr>
        </p:nvSpPr>
        <p:spPr>
          <a:xfrm>
            <a:off x="2044699" y="2611604"/>
            <a:ext cx="2994439" cy="894840"/>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9" name="Google Shape;209;p23"/>
          <p:cNvSpPr txBox="1">
            <a:spLocks noGrp="1"/>
          </p:cNvSpPr>
          <p:nvPr>
            <p:ph type="body" idx="5"/>
          </p:nvPr>
        </p:nvSpPr>
        <p:spPr>
          <a:xfrm>
            <a:off x="7392144" y="5276721"/>
            <a:ext cx="4391869" cy="729525"/>
          </a:xfrm>
          <a:prstGeom prst="rect">
            <a:avLst/>
          </a:prstGeom>
          <a:noFill/>
          <a:ln>
            <a:noFill/>
          </a:ln>
        </p:spPr>
        <p:txBody>
          <a:bodyPr spcFirstLastPara="1" wrap="square" lIns="0" tIns="0" rIns="0" bIns="0" anchor="t" anchorCtr="0">
            <a:noAutofit/>
          </a:bodyPr>
          <a:lstStyle>
            <a:lvl1pPr marL="457200" lvl="0" indent="-228600" algn="r">
              <a:lnSpc>
                <a:spcPct val="112500"/>
              </a:lnSpc>
              <a:spcBef>
                <a:spcPts val="0"/>
              </a:spcBef>
              <a:spcAft>
                <a:spcPts val="0"/>
              </a:spcAft>
              <a:buClr>
                <a:schemeClr val="lt1"/>
              </a:buClr>
              <a:buSzPts val="1600"/>
              <a:buNone/>
              <a:defRPr sz="16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0" name="Google Shape;210;p23"/>
          <p:cNvSpPr txBox="1">
            <a:spLocks noGrp="1"/>
          </p:cNvSpPr>
          <p:nvPr>
            <p:ph type="body" idx="6"/>
          </p:nvPr>
        </p:nvSpPr>
        <p:spPr>
          <a:xfrm>
            <a:off x="7392144" y="4140764"/>
            <a:ext cx="4391869" cy="974725"/>
          </a:xfrm>
          <a:prstGeom prst="rect">
            <a:avLst/>
          </a:prstGeom>
          <a:noFill/>
          <a:ln>
            <a:noFill/>
          </a:ln>
        </p:spPr>
        <p:txBody>
          <a:bodyPr spcFirstLastPara="1" wrap="square" lIns="0" tIns="0" rIns="0" bIns="0" anchor="b" anchorCtr="0">
            <a:noAutofit/>
          </a:bodyPr>
          <a:lstStyle>
            <a:lvl1pPr marL="457200" lvl="0" indent="-228600" algn="r">
              <a:lnSpc>
                <a:spcPct val="115384"/>
              </a:lnSpc>
              <a:spcBef>
                <a:spcPts val="0"/>
              </a:spcBef>
              <a:spcAft>
                <a:spcPts val="0"/>
              </a:spcAft>
              <a:buClr>
                <a:schemeClr val="lt1"/>
              </a:buClr>
              <a:buSzPts val="2600"/>
              <a:buNone/>
              <a:defRPr sz="2600">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1" name="Google Shape;211;p23"/>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2" name="Google Shape;212;p23"/>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cxnSp>
        <p:nvCxnSpPr>
          <p:cNvPr id="213" name="Google Shape;213;p23"/>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214" name="Google Shape;214;p23">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215" name="Google Shape;215;p23"/>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ingle Profile">
  <p:cSld name="Single Profile">
    <p:spTree>
      <p:nvGrpSpPr>
        <p:cNvPr id="1" name="Shape 216"/>
        <p:cNvGrpSpPr/>
        <p:nvPr/>
      </p:nvGrpSpPr>
      <p:grpSpPr>
        <a:xfrm>
          <a:off x="0" y="0"/>
          <a:ext cx="0" cy="0"/>
          <a:chOff x="0" y="0"/>
          <a:chExt cx="0" cy="0"/>
        </a:xfrm>
      </p:grpSpPr>
      <p:sp>
        <p:nvSpPr>
          <p:cNvPr id="217" name="Google Shape;217;p24"/>
          <p:cNvSpPr/>
          <p:nvPr/>
        </p:nvSpPr>
        <p:spPr>
          <a:xfrm>
            <a:off x="0" y="2698314"/>
            <a:ext cx="6262141" cy="4159686"/>
          </a:xfrm>
          <a:custGeom>
            <a:avLst/>
            <a:gdLst/>
            <a:ahLst/>
            <a:cxnLst/>
            <a:rect l="l" t="t" r="r" b="b"/>
            <a:pathLst>
              <a:path w="6262141" h="4159686" extrusionOk="0">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18" name="Google Shape;218;p24"/>
          <p:cNvSpPr txBox="1">
            <a:spLocks noGrp="1"/>
          </p:cNvSpPr>
          <p:nvPr>
            <p:ph type="body" idx="1"/>
          </p:nvPr>
        </p:nvSpPr>
        <p:spPr>
          <a:xfrm>
            <a:off x="8766493" y="1370345"/>
            <a:ext cx="3017520" cy="4684811"/>
          </a:xfrm>
          <a:prstGeom prst="rect">
            <a:avLst/>
          </a:prstGeom>
          <a:noFill/>
          <a:ln>
            <a:noFill/>
          </a:ln>
        </p:spPr>
        <p:txBody>
          <a:bodyPr spcFirstLastPara="1" wrap="square" lIns="0" tIns="0" rIns="0" bIns="0" anchor="t" anchorCtr="0">
            <a:noAutofit/>
          </a:bodyPr>
          <a:lstStyle>
            <a:lvl1pPr marL="457200" marR="0" lvl="0" indent="-317500" algn="l">
              <a:lnSpc>
                <a:spcPct val="90000"/>
              </a:lnSpc>
              <a:spcBef>
                <a:spcPts val="1000"/>
              </a:spcBef>
              <a:spcAft>
                <a:spcPts val="0"/>
              </a:spcAft>
              <a:buClr>
                <a:schemeClr val="accent5"/>
              </a:buClr>
              <a:buSzPts val="1400"/>
              <a:buFont typeface="Noto Sans Symbols"/>
              <a:buChar char="▪"/>
              <a:defRPr sz="1400"/>
            </a:lvl1pPr>
            <a:lvl2pPr marL="914400" lvl="1" indent="-342900" algn="l">
              <a:lnSpc>
                <a:spcPct val="111111"/>
              </a:lnSpc>
              <a:spcBef>
                <a:spcPts val="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9" name="Google Shape;219;p24"/>
          <p:cNvSpPr txBox="1">
            <a:spLocks noGrp="1"/>
          </p:cNvSpPr>
          <p:nvPr>
            <p:ph type="body" idx="2"/>
          </p:nvPr>
        </p:nvSpPr>
        <p:spPr>
          <a:xfrm>
            <a:off x="8766493" y="948199"/>
            <a:ext cx="3017520" cy="412363"/>
          </a:xfrm>
          <a:prstGeom prst="rect">
            <a:avLst/>
          </a:prstGeom>
          <a:noFill/>
          <a:ln>
            <a:noFill/>
          </a:ln>
        </p:spPr>
        <p:txBody>
          <a:bodyPr spcFirstLastPara="1" wrap="square" lIns="0" tIns="0" rIns="0" bIns="0" anchor="ctr" anchorCtr="0">
            <a:normAutofit/>
          </a:bodyPr>
          <a:lstStyle>
            <a:lvl1pPr marL="457200" lvl="0" indent="-228600" algn="l">
              <a:lnSpc>
                <a:spcPct val="137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0" name="Google Shape;220;p24"/>
          <p:cNvSpPr txBox="1">
            <a:spLocks noGrp="1"/>
          </p:cNvSpPr>
          <p:nvPr>
            <p:ph type="body" idx="3"/>
          </p:nvPr>
        </p:nvSpPr>
        <p:spPr>
          <a:xfrm>
            <a:off x="5395898" y="948199"/>
            <a:ext cx="3017520" cy="412363"/>
          </a:xfrm>
          <a:prstGeom prst="rect">
            <a:avLst/>
          </a:prstGeom>
          <a:noFill/>
          <a:ln>
            <a:noFill/>
          </a:ln>
        </p:spPr>
        <p:txBody>
          <a:bodyPr spcFirstLastPara="1" wrap="square" lIns="0" tIns="0" rIns="0" bIns="0" anchor="ctr" anchorCtr="0">
            <a:normAutofit/>
          </a:bodyPr>
          <a:lstStyle>
            <a:lvl1pPr marL="457200" lvl="0" indent="-228600" algn="l">
              <a:lnSpc>
                <a:spcPct val="137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1" name="Google Shape;221;p24"/>
          <p:cNvSpPr txBox="1">
            <a:spLocks noGrp="1"/>
          </p:cNvSpPr>
          <p:nvPr>
            <p:ph type="body" idx="4"/>
          </p:nvPr>
        </p:nvSpPr>
        <p:spPr>
          <a:xfrm>
            <a:off x="783129" y="4963915"/>
            <a:ext cx="3296647" cy="331986"/>
          </a:xfrm>
          <a:prstGeom prst="rect">
            <a:avLst/>
          </a:prstGeom>
          <a:noFill/>
          <a:ln>
            <a:noFill/>
          </a:ln>
        </p:spPr>
        <p:txBody>
          <a:bodyPr spcFirstLastPara="1" wrap="square" lIns="0" tIns="0" rIns="0" bIns="0" anchor="ctr" anchorCtr="0">
            <a:noAutofit/>
          </a:bodyPr>
          <a:lstStyle>
            <a:lvl1pPr marL="457200" lvl="0" indent="-228600" algn="l">
              <a:lnSpc>
                <a:spcPct val="137500"/>
              </a:lnSpc>
              <a:spcBef>
                <a:spcPts val="0"/>
              </a:spcBef>
              <a:spcAft>
                <a:spcPts val="0"/>
              </a:spcAft>
              <a:buClr>
                <a:schemeClr val="lt1"/>
              </a:buClr>
              <a:buSzPts val="1600"/>
              <a:buNone/>
              <a:defRPr sz="1600" b="1">
                <a:solidFill>
                  <a:schemeClr val="lt1"/>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2" name="Google Shape;222;p24"/>
          <p:cNvSpPr txBox="1">
            <a:spLocks noGrp="1"/>
          </p:cNvSpPr>
          <p:nvPr>
            <p:ph type="body" idx="5"/>
          </p:nvPr>
        </p:nvSpPr>
        <p:spPr>
          <a:xfrm>
            <a:off x="783129" y="3601839"/>
            <a:ext cx="3296647"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lt1"/>
              </a:buClr>
              <a:buSzPts val="1800"/>
              <a:buNone/>
              <a:defRPr sz="1800" b="1">
                <a:solidFill>
                  <a:schemeClr val="lt1"/>
                </a:solidFill>
              </a:defRPr>
            </a:lvl1pPr>
            <a:lvl2pPr marL="914400" lvl="1" indent="-317500" algn="l">
              <a:lnSpc>
                <a:spcPct val="142857"/>
              </a:lnSpc>
              <a:spcBef>
                <a:spcPts val="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3" name="Google Shape;223;p24"/>
          <p:cNvSpPr txBox="1">
            <a:spLocks noGrp="1"/>
          </p:cNvSpPr>
          <p:nvPr>
            <p:ph type="body" idx="6"/>
          </p:nvPr>
        </p:nvSpPr>
        <p:spPr>
          <a:xfrm>
            <a:off x="782081" y="4029586"/>
            <a:ext cx="3304144" cy="89484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400"/>
              <a:buNone/>
              <a:defRPr sz="14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4" name="Google Shape;224;p24"/>
          <p:cNvSpPr txBox="1">
            <a:spLocks noGrp="1"/>
          </p:cNvSpPr>
          <p:nvPr>
            <p:ph type="body" idx="7"/>
          </p:nvPr>
        </p:nvSpPr>
        <p:spPr>
          <a:xfrm>
            <a:off x="782081" y="5286886"/>
            <a:ext cx="3297695" cy="71386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400"/>
              <a:buNone/>
              <a:defRPr sz="14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5" name="Google Shape;225;p24"/>
          <p:cNvSpPr txBox="1">
            <a:spLocks noGrp="1"/>
          </p:cNvSpPr>
          <p:nvPr>
            <p:ph type="body" idx="8"/>
          </p:nvPr>
        </p:nvSpPr>
        <p:spPr>
          <a:xfrm>
            <a:off x="5393774" y="1370346"/>
            <a:ext cx="3017520" cy="1951038"/>
          </a:xfrm>
          <a:prstGeom prst="rect">
            <a:avLst/>
          </a:prstGeom>
          <a:noFill/>
          <a:ln>
            <a:noFill/>
          </a:ln>
        </p:spPr>
        <p:txBody>
          <a:bodyPr spcFirstLastPara="1" wrap="square" lIns="0" tIns="0" rIns="0" bIns="0" anchor="t" anchorCtr="0">
            <a:noAutofit/>
          </a:bodyPr>
          <a:lstStyle>
            <a:lvl1pPr marL="457200" marR="0" lvl="0" indent="-317500" algn="l">
              <a:lnSpc>
                <a:spcPct val="90000"/>
              </a:lnSpc>
              <a:spcBef>
                <a:spcPts val="1000"/>
              </a:spcBef>
              <a:spcAft>
                <a:spcPts val="0"/>
              </a:spcAft>
              <a:buClr>
                <a:schemeClr val="accent5"/>
              </a:buClr>
              <a:buSzPts val="1400"/>
              <a:buFont typeface="Noto Sans Symbols"/>
              <a:buChar char="▪"/>
              <a:defRPr sz="1400"/>
            </a:lvl1pPr>
            <a:lvl2pPr marL="914400" lvl="1" indent="-342900" algn="l">
              <a:lnSpc>
                <a:spcPct val="111111"/>
              </a:lnSpc>
              <a:spcBef>
                <a:spcPts val="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6" name="Google Shape;226;p24"/>
          <p:cNvSpPr txBox="1">
            <a:spLocks noGrp="1"/>
          </p:cNvSpPr>
          <p:nvPr>
            <p:ph type="body" idx="9"/>
          </p:nvPr>
        </p:nvSpPr>
        <p:spPr>
          <a:xfrm>
            <a:off x="5406896" y="3683544"/>
            <a:ext cx="3017520" cy="412363"/>
          </a:xfrm>
          <a:prstGeom prst="rect">
            <a:avLst/>
          </a:prstGeom>
          <a:noFill/>
          <a:ln>
            <a:noFill/>
          </a:ln>
        </p:spPr>
        <p:txBody>
          <a:bodyPr spcFirstLastPara="1" wrap="square" lIns="0" tIns="0" rIns="0" bIns="0" anchor="ctr" anchorCtr="0">
            <a:normAutofit/>
          </a:bodyPr>
          <a:lstStyle>
            <a:lvl1pPr marL="457200" lvl="0" indent="-228600" algn="l">
              <a:lnSpc>
                <a:spcPct val="137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7" name="Google Shape;227;p24"/>
          <p:cNvSpPr txBox="1">
            <a:spLocks noGrp="1"/>
          </p:cNvSpPr>
          <p:nvPr>
            <p:ph type="body" idx="13"/>
          </p:nvPr>
        </p:nvSpPr>
        <p:spPr>
          <a:xfrm>
            <a:off x="5404772" y="4105691"/>
            <a:ext cx="3017520" cy="1951038"/>
          </a:xfrm>
          <a:prstGeom prst="rect">
            <a:avLst/>
          </a:prstGeom>
          <a:noFill/>
          <a:ln>
            <a:noFill/>
          </a:ln>
        </p:spPr>
        <p:txBody>
          <a:bodyPr spcFirstLastPara="1" wrap="square" lIns="0" tIns="0" rIns="0" bIns="0" anchor="t" anchorCtr="0">
            <a:noAutofit/>
          </a:bodyPr>
          <a:lstStyle>
            <a:lvl1pPr marL="457200" marR="0" lvl="0" indent="-317500" algn="l">
              <a:lnSpc>
                <a:spcPct val="90000"/>
              </a:lnSpc>
              <a:spcBef>
                <a:spcPts val="1000"/>
              </a:spcBef>
              <a:spcAft>
                <a:spcPts val="0"/>
              </a:spcAft>
              <a:buClr>
                <a:schemeClr val="accent5"/>
              </a:buClr>
              <a:buSzPts val="1400"/>
              <a:buFont typeface="Noto Sans Symbols"/>
              <a:buChar char="▪"/>
              <a:defRPr sz="1400"/>
            </a:lvl1pPr>
            <a:lvl2pPr marL="914400" lvl="1" indent="-342900" algn="l">
              <a:lnSpc>
                <a:spcPct val="111111"/>
              </a:lnSpc>
              <a:spcBef>
                <a:spcPts val="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8" name="Google Shape;228;p24"/>
          <p:cNvSpPr/>
          <p:nvPr/>
        </p:nvSpPr>
        <p:spPr>
          <a:xfrm>
            <a:off x="762628" y="1028252"/>
            <a:ext cx="2609222" cy="2465696"/>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29" name="Google Shape;229;p24"/>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230" name="Google Shape;230;p24"/>
          <p:cNvCxnSpPr/>
          <p:nvPr/>
        </p:nvCxnSpPr>
        <p:spPr>
          <a:xfrm rot="10800000">
            <a:off x="3283674" y="6587911"/>
            <a:ext cx="0" cy="155576"/>
          </a:xfrm>
          <a:prstGeom prst="straightConnector1">
            <a:avLst/>
          </a:prstGeom>
          <a:solidFill>
            <a:schemeClr val="dk1"/>
          </a:solidFill>
          <a:ln w="12700" cap="rnd" cmpd="sng">
            <a:solidFill>
              <a:schemeClr val="lt1"/>
            </a:solidFill>
            <a:prstDash val="solid"/>
            <a:round/>
            <a:headEnd type="none" w="sm" len="sm"/>
            <a:tailEnd type="none" w="sm" len="sm"/>
          </a:ln>
        </p:spPr>
      </p:cxnSp>
      <p:sp>
        <p:nvSpPr>
          <p:cNvPr id="231" name="Google Shape;231;p24">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chemeClr val="dk2"/>
                </a:solidFill>
                <a:latin typeface="Verdana"/>
                <a:ea typeface="Verdana"/>
                <a:cs typeface="Verdana"/>
                <a:sym typeface="Verdana"/>
              </a:rPr>
              <a:t>Presentation Title | Author | Date</a:t>
            </a:r>
            <a:endParaRPr/>
          </a:p>
        </p:txBody>
      </p:sp>
      <p:sp>
        <p:nvSpPr>
          <p:cNvPr id="232" name="Google Shape;232;p24"/>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wo columns">
  <p:cSld name="Two columns">
    <p:spTree>
      <p:nvGrpSpPr>
        <p:cNvPr id="1" name="Shape 233"/>
        <p:cNvGrpSpPr/>
        <p:nvPr/>
      </p:nvGrpSpPr>
      <p:grpSpPr>
        <a:xfrm>
          <a:off x="0" y="0"/>
          <a:ext cx="0" cy="0"/>
          <a:chOff x="0" y="0"/>
          <a:chExt cx="0" cy="0"/>
        </a:xfrm>
      </p:grpSpPr>
      <p:sp>
        <p:nvSpPr>
          <p:cNvPr id="234" name="Google Shape;234;p25"/>
          <p:cNvSpPr txBox="1">
            <a:spLocks noGrp="1"/>
          </p:cNvSpPr>
          <p:nvPr>
            <p:ph type="body" idx="1"/>
          </p:nvPr>
        </p:nvSpPr>
        <p:spPr>
          <a:xfrm>
            <a:off x="407987" y="2010606"/>
            <a:ext cx="5543551" cy="444258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solidFill>
                  <a:schemeClr val="dk1"/>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5" name="Google Shape;235;p25"/>
          <p:cNvSpPr txBox="1">
            <a:spLocks noGrp="1"/>
          </p:cNvSpPr>
          <p:nvPr>
            <p:ph type="body" idx="2"/>
          </p:nvPr>
        </p:nvSpPr>
        <p:spPr>
          <a:xfrm>
            <a:off x="6240465" y="2010606"/>
            <a:ext cx="5516444" cy="444137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solidFill>
                  <a:schemeClr val="dk1"/>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6" name="Google Shape;236;p25"/>
          <p:cNvSpPr txBox="1">
            <a:spLocks noGrp="1"/>
          </p:cNvSpPr>
          <p:nvPr>
            <p:ph type="body" idx="3"/>
          </p:nvPr>
        </p:nvSpPr>
        <p:spPr>
          <a:xfrm>
            <a:off x="407987" y="1420990"/>
            <a:ext cx="5543551" cy="43849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7" name="Google Shape;237;p25"/>
          <p:cNvSpPr txBox="1">
            <a:spLocks noGrp="1"/>
          </p:cNvSpPr>
          <p:nvPr>
            <p:ph type="body" idx="4"/>
          </p:nvPr>
        </p:nvSpPr>
        <p:spPr>
          <a:xfrm>
            <a:off x="6240465" y="1420990"/>
            <a:ext cx="5516444" cy="43849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8" name="Google Shape;238;p25"/>
          <p:cNvSpPr txBox="1">
            <a:spLocks noGrp="1"/>
          </p:cNvSpPr>
          <p:nvPr>
            <p:ph type="title"/>
          </p:nvPr>
        </p:nvSpPr>
        <p:spPr>
          <a:xfrm>
            <a:off x="407988" y="404813"/>
            <a:ext cx="10944596" cy="865054"/>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9" name="Google Shape;239;p25"/>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240" name="Google Shape;240;p25"/>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241" name="Google Shape;241;p25">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242" name="Google Shape;242;p25"/>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ree column with content">
  <p:cSld name="Three column with content">
    <p:bg>
      <p:bgPr>
        <a:solidFill>
          <a:schemeClr val="lt1"/>
        </a:solidFill>
        <a:effectLst/>
      </p:bgPr>
    </p:bg>
    <p:spTree>
      <p:nvGrpSpPr>
        <p:cNvPr id="1" name="Shape 243"/>
        <p:cNvGrpSpPr/>
        <p:nvPr/>
      </p:nvGrpSpPr>
      <p:grpSpPr>
        <a:xfrm>
          <a:off x="0" y="0"/>
          <a:ext cx="0" cy="0"/>
          <a:chOff x="0" y="0"/>
          <a:chExt cx="0" cy="0"/>
        </a:xfrm>
      </p:grpSpPr>
      <p:sp>
        <p:nvSpPr>
          <p:cNvPr id="244" name="Google Shape;244;p26"/>
          <p:cNvSpPr/>
          <p:nvPr/>
        </p:nvSpPr>
        <p:spPr>
          <a:xfrm>
            <a:off x="0" y="4077072"/>
            <a:ext cx="12192000" cy="278092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45" name="Google Shape;245;p26"/>
          <p:cNvSpPr txBox="1">
            <a:spLocks noGrp="1"/>
          </p:cNvSpPr>
          <p:nvPr>
            <p:ph type="body" idx="1"/>
          </p:nvPr>
        </p:nvSpPr>
        <p:spPr>
          <a:xfrm>
            <a:off x="426488" y="1423337"/>
            <a:ext cx="3566160"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6" name="Google Shape;246;p26"/>
          <p:cNvSpPr txBox="1">
            <a:spLocks noGrp="1"/>
          </p:cNvSpPr>
          <p:nvPr>
            <p:ph type="body" idx="2"/>
          </p:nvPr>
        </p:nvSpPr>
        <p:spPr>
          <a:xfrm>
            <a:off x="8217853" y="1423337"/>
            <a:ext cx="3566160"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7" name="Google Shape;247;p26"/>
          <p:cNvSpPr txBox="1">
            <a:spLocks noGrp="1"/>
          </p:cNvSpPr>
          <p:nvPr>
            <p:ph type="body" idx="3"/>
          </p:nvPr>
        </p:nvSpPr>
        <p:spPr>
          <a:xfrm>
            <a:off x="4322171" y="1423337"/>
            <a:ext cx="3566160"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8" name="Google Shape;248;p26"/>
          <p:cNvSpPr txBox="1">
            <a:spLocks noGrp="1"/>
          </p:cNvSpPr>
          <p:nvPr>
            <p:ph type="body" idx="4"/>
          </p:nvPr>
        </p:nvSpPr>
        <p:spPr>
          <a:xfrm>
            <a:off x="407987" y="4231996"/>
            <a:ext cx="11376025"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accent4"/>
              </a:buClr>
              <a:buSzPts val="1800"/>
              <a:buNone/>
              <a:defRPr b="0">
                <a:solidFill>
                  <a:schemeClr val="accent4"/>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9" name="Google Shape;249;p26"/>
          <p:cNvSpPr txBox="1">
            <a:spLocks noGrp="1"/>
          </p:cNvSpPr>
          <p:nvPr>
            <p:ph type="body" idx="5"/>
          </p:nvPr>
        </p:nvSpPr>
        <p:spPr>
          <a:xfrm>
            <a:off x="426488" y="1866555"/>
            <a:ext cx="3566160"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0" name="Google Shape;250;p26"/>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251" name="Google Shape;251;p26"/>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252" name="Google Shape;252;p26">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253" name="Google Shape;253;p26"/>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254" name="Google Shape;254;p26"/>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5" name="Google Shape;255;p26"/>
          <p:cNvSpPr txBox="1">
            <a:spLocks noGrp="1"/>
          </p:cNvSpPr>
          <p:nvPr>
            <p:ph type="body" idx="6"/>
          </p:nvPr>
        </p:nvSpPr>
        <p:spPr>
          <a:xfrm>
            <a:off x="4322171" y="1866555"/>
            <a:ext cx="3566160"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6" name="Google Shape;256;p26"/>
          <p:cNvSpPr txBox="1">
            <a:spLocks noGrp="1"/>
          </p:cNvSpPr>
          <p:nvPr>
            <p:ph type="body" idx="7"/>
          </p:nvPr>
        </p:nvSpPr>
        <p:spPr>
          <a:xfrm>
            <a:off x="8217853" y="1866555"/>
            <a:ext cx="3566160"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7" name="Google Shape;257;p26"/>
          <p:cNvSpPr txBox="1">
            <a:spLocks noGrp="1"/>
          </p:cNvSpPr>
          <p:nvPr>
            <p:ph type="body" idx="8"/>
          </p:nvPr>
        </p:nvSpPr>
        <p:spPr>
          <a:xfrm>
            <a:off x="426487" y="4674187"/>
            <a:ext cx="11357525" cy="1799211"/>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3 Topics with icons">
  <p:cSld name="3 Topics with icons">
    <p:bg>
      <p:bgPr>
        <a:solidFill>
          <a:schemeClr val="lt1"/>
        </a:solidFill>
        <a:effectLst/>
      </p:bgPr>
    </p:bg>
    <p:spTree>
      <p:nvGrpSpPr>
        <p:cNvPr id="1" name="Shape 258"/>
        <p:cNvGrpSpPr/>
        <p:nvPr/>
      </p:nvGrpSpPr>
      <p:grpSpPr>
        <a:xfrm>
          <a:off x="0" y="0"/>
          <a:ext cx="0" cy="0"/>
          <a:chOff x="0" y="0"/>
          <a:chExt cx="0" cy="0"/>
        </a:xfrm>
      </p:grpSpPr>
      <p:sp>
        <p:nvSpPr>
          <p:cNvPr id="259" name="Google Shape;259;p27"/>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0" name="Google Shape;260;p27"/>
          <p:cNvSpPr txBox="1">
            <a:spLocks noGrp="1"/>
          </p:cNvSpPr>
          <p:nvPr>
            <p:ph type="body" idx="1"/>
          </p:nvPr>
        </p:nvSpPr>
        <p:spPr>
          <a:xfrm>
            <a:off x="1992760" y="1556793"/>
            <a:ext cx="9791253" cy="1368152"/>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1" name="Google Shape;261;p27"/>
          <p:cNvSpPr txBox="1">
            <a:spLocks noGrp="1"/>
          </p:cNvSpPr>
          <p:nvPr>
            <p:ph type="body" idx="2"/>
          </p:nvPr>
        </p:nvSpPr>
        <p:spPr>
          <a:xfrm>
            <a:off x="1992760" y="3320915"/>
            <a:ext cx="9791253" cy="1368152"/>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2" name="Google Shape;262;p27"/>
          <p:cNvSpPr txBox="1">
            <a:spLocks noGrp="1"/>
          </p:cNvSpPr>
          <p:nvPr>
            <p:ph type="body" idx="3"/>
          </p:nvPr>
        </p:nvSpPr>
        <p:spPr>
          <a:xfrm>
            <a:off x="1992760" y="5085036"/>
            <a:ext cx="9791253" cy="1368152"/>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3" name="Google Shape;263;p27"/>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264" name="Google Shape;264;p27"/>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265" name="Google Shape;265;p27">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266" name="Google Shape;266;p27"/>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grpSp>
        <p:nvGrpSpPr>
          <p:cNvPr id="267" name="Google Shape;267;p27"/>
          <p:cNvGrpSpPr/>
          <p:nvPr/>
        </p:nvGrpSpPr>
        <p:grpSpPr>
          <a:xfrm>
            <a:off x="376729" y="3487371"/>
            <a:ext cx="1285954" cy="1201696"/>
            <a:chOff x="-163" y="-158"/>
            <a:chExt cx="2854" cy="2667"/>
          </a:xfrm>
        </p:grpSpPr>
        <p:sp>
          <p:nvSpPr>
            <p:cNvPr id="268" name="Google Shape;268;p27"/>
            <p:cNvSpPr/>
            <p:nvPr/>
          </p:nvSpPr>
          <p:spPr>
            <a:xfrm>
              <a:off x="-163" y="-158"/>
              <a:ext cx="2854" cy="2667"/>
            </a:xfrm>
            <a:custGeom>
              <a:avLst/>
              <a:gdLst/>
              <a:ahLst/>
              <a:cxnLst/>
              <a:rect l="l" t="t" r="r" b="b"/>
              <a:pathLst>
                <a:path w="1067" h="997" extrusionOk="0">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69" name="Google Shape;269;p27"/>
            <p:cNvSpPr/>
            <p:nvPr/>
          </p:nvSpPr>
          <p:spPr>
            <a:xfrm>
              <a:off x="677" y="535"/>
              <a:ext cx="465" cy="500"/>
            </a:xfrm>
            <a:custGeom>
              <a:avLst/>
              <a:gdLst/>
              <a:ahLst/>
              <a:cxnLst/>
              <a:rect l="l" t="t" r="r" b="b"/>
              <a:pathLst>
                <a:path w="174" h="187" extrusionOk="0">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70" name="Google Shape;270;p27"/>
            <p:cNvSpPr/>
            <p:nvPr/>
          </p:nvSpPr>
          <p:spPr>
            <a:xfrm>
              <a:off x="500" y="1075"/>
              <a:ext cx="821" cy="543"/>
            </a:xfrm>
            <a:custGeom>
              <a:avLst/>
              <a:gdLst/>
              <a:ahLst/>
              <a:cxnLst/>
              <a:rect l="l" t="t" r="r" b="b"/>
              <a:pathLst>
                <a:path w="307" h="203" extrusionOk="0">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71" name="Google Shape;271;p27"/>
            <p:cNvSpPr/>
            <p:nvPr/>
          </p:nvSpPr>
          <p:spPr>
            <a:xfrm>
              <a:off x="1249" y="575"/>
              <a:ext cx="527" cy="570"/>
            </a:xfrm>
            <a:custGeom>
              <a:avLst/>
              <a:gdLst/>
              <a:ahLst/>
              <a:cxnLst/>
              <a:rect l="l" t="t" r="r" b="b"/>
              <a:pathLst>
                <a:path w="197" h="213" extrusionOk="0">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72" name="Google Shape;272;p27"/>
            <p:cNvSpPr/>
            <p:nvPr/>
          </p:nvSpPr>
          <p:spPr>
            <a:xfrm>
              <a:off x="1017" y="1209"/>
              <a:ext cx="986" cy="647"/>
            </a:xfrm>
            <a:custGeom>
              <a:avLst/>
              <a:gdLst/>
              <a:ahLst/>
              <a:cxnLst/>
              <a:rect l="l" t="t" r="r" b="b"/>
              <a:pathLst>
                <a:path w="369" h="242" extrusionOk="0">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grpSp>
        <p:nvGrpSpPr>
          <p:cNvPr id="273" name="Google Shape;273;p27"/>
          <p:cNvGrpSpPr/>
          <p:nvPr/>
        </p:nvGrpSpPr>
        <p:grpSpPr>
          <a:xfrm>
            <a:off x="376729" y="1642923"/>
            <a:ext cx="1279250" cy="1195892"/>
            <a:chOff x="-223" y="-210"/>
            <a:chExt cx="3852" cy="3601"/>
          </a:xfrm>
        </p:grpSpPr>
        <p:sp>
          <p:nvSpPr>
            <p:cNvPr id="274" name="Google Shape;274;p27"/>
            <p:cNvSpPr/>
            <p:nvPr/>
          </p:nvSpPr>
          <p:spPr>
            <a:xfrm>
              <a:off x="-223" y="-210"/>
              <a:ext cx="3852" cy="3601"/>
            </a:xfrm>
            <a:custGeom>
              <a:avLst/>
              <a:gdLst/>
              <a:ahLst/>
              <a:cxnLst/>
              <a:rect l="l" t="t" r="r" b="b"/>
              <a:pathLst>
                <a:path w="1442" h="1347" extrusionOk="0">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75" name="Google Shape;275;p27"/>
            <p:cNvSpPr/>
            <p:nvPr/>
          </p:nvSpPr>
          <p:spPr>
            <a:xfrm>
              <a:off x="1284" y="672"/>
              <a:ext cx="870" cy="1045"/>
            </a:xfrm>
            <a:custGeom>
              <a:avLst/>
              <a:gdLst/>
              <a:ahLst/>
              <a:cxnLst/>
              <a:rect l="l" t="t" r="r" b="b"/>
              <a:pathLst>
                <a:path w="326" h="391" extrusionOk="0">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76" name="Google Shape;276;p27"/>
            <p:cNvSpPr/>
            <p:nvPr/>
          </p:nvSpPr>
          <p:spPr>
            <a:xfrm>
              <a:off x="992" y="1429"/>
              <a:ext cx="1408" cy="927"/>
            </a:xfrm>
            <a:custGeom>
              <a:avLst/>
              <a:gdLst/>
              <a:ahLst/>
              <a:cxnLst/>
              <a:rect l="l" t="t" r="r" b="b"/>
              <a:pathLst>
                <a:path w="527" h="347" extrusionOk="0">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77" name="Google Shape;277;p27"/>
            <p:cNvSpPr/>
            <p:nvPr/>
          </p:nvSpPr>
          <p:spPr>
            <a:xfrm>
              <a:off x="1599" y="1621"/>
              <a:ext cx="270" cy="292"/>
            </a:xfrm>
            <a:custGeom>
              <a:avLst/>
              <a:gdLst/>
              <a:ahLst/>
              <a:cxnLst/>
              <a:rect l="l" t="t" r="r" b="b"/>
              <a:pathLst>
                <a:path w="101" h="109" extrusionOk="0">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78" name="Google Shape;278;p27"/>
            <p:cNvSpPr/>
            <p:nvPr/>
          </p:nvSpPr>
          <p:spPr>
            <a:xfrm>
              <a:off x="1615" y="1878"/>
              <a:ext cx="238" cy="273"/>
            </a:xfrm>
            <a:custGeom>
              <a:avLst/>
              <a:gdLst/>
              <a:ahLst/>
              <a:cxnLst/>
              <a:rect l="l" t="t" r="r" b="b"/>
              <a:pathLst>
                <a:path w="238" h="273" extrusionOk="0">
                  <a:moveTo>
                    <a:pt x="67" y="0"/>
                  </a:moveTo>
                  <a:lnTo>
                    <a:pt x="0" y="273"/>
                  </a:lnTo>
                  <a:lnTo>
                    <a:pt x="238" y="273"/>
                  </a:lnTo>
                  <a:lnTo>
                    <a:pt x="165" y="0"/>
                  </a:lnTo>
                  <a:lnTo>
                    <a:pt x="67" y="0"/>
                  </a:lnTo>
                  <a:close/>
                </a:path>
              </a:pathLst>
            </a:custGeom>
            <a:solidFill>
              <a:srgbClr val="95E61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grpSp>
        <p:nvGrpSpPr>
          <p:cNvPr id="279" name="Google Shape;279;p27"/>
          <p:cNvGrpSpPr/>
          <p:nvPr/>
        </p:nvGrpSpPr>
        <p:grpSpPr>
          <a:xfrm>
            <a:off x="376729" y="5168264"/>
            <a:ext cx="1288364" cy="1201696"/>
            <a:chOff x="-60" y="-50"/>
            <a:chExt cx="996" cy="929"/>
          </a:xfrm>
        </p:grpSpPr>
        <p:sp>
          <p:nvSpPr>
            <p:cNvPr id="280" name="Google Shape;280;p27"/>
            <p:cNvSpPr/>
            <p:nvPr/>
          </p:nvSpPr>
          <p:spPr>
            <a:xfrm>
              <a:off x="-60" y="-50"/>
              <a:ext cx="996" cy="929"/>
            </a:xfrm>
            <a:custGeom>
              <a:avLst/>
              <a:gdLst/>
              <a:ahLst/>
              <a:cxnLst/>
              <a:rect l="l" t="t" r="r" b="b"/>
              <a:pathLst>
                <a:path w="370" h="345" extrusionOk="0">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81" name="Google Shape;281;p27"/>
            <p:cNvSpPr/>
            <p:nvPr/>
          </p:nvSpPr>
          <p:spPr>
            <a:xfrm>
              <a:off x="287" y="152"/>
              <a:ext cx="296" cy="533"/>
            </a:xfrm>
            <a:custGeom>
              <a:avLst/>
              <a:gdLst/>
              <a:ahLst/>
              <a:cxnLst/>
              <a:rect l="l" t="t" r="r" b="b"/>
              <a:pathLst>
                <a:path w="110" h="198" extrusionOk="0">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82" name="Google Shape;282;p27"/>
            <p:cNvSpPr/>
            <p:nvPr/>
          </p:nvSpPr>
          <p:spPr>
            <a:xfrm>
              <a:off x="312" y="203"/>
              <a:ext cx="247" cy="369"/>
            </a:xfrm>
            <a:custGeom>
              <a:avLst/>
              <a:gdLst/>
              <a:ahLst/>
              <a:cxnLst/>
              <a:rect l="l" t="t" r="r" b="b"/>
              <a:pathLst>
                <a:path w="92" h="137" extrusionOk="0">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83" name="Google Shape;283;p27"/>
            <p:cNvSpPr/>
            <p:nvPr/>
          </p:nvSpPr>
          <p:spPr>
            <a:xfrm>
              <a:off x="411" y="596"/>
              <a:ext cx="49" cy="54"/>
            </a:xfrm>
            <a:custGeom>
              <a:avLst/>
              <a:gdLst/>
              <a:ahLst/>
              <a:cxnLst/>
              <a:rect l="l" t="t" r="r" b="b"/>
              <a:pathLst>
                <a:path w="18" h="20" extrusionOk="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4 Pie Charts ">
  <p:cSld name="4 Pie Charts ">
    <p:bg>
      <p:bgPr>
        <a:solidFill>
          <a:schemeClr val="lt1"/>
        </a:solidFill>
        <a:effectLst/>
      </p:bgPr>
    </p:bg>
    <p:spTree>
      <p:nvGrpSpPr>
        <p:cNvPr id="1" name="Shape 284"/>
        <p:cNvGrpSpPr/>
        <p:nvPr/>
      </p:nvGrpSpPr>
      <p:grpSpPr>
        <a:xfrm>
          <a:off x="0" y="0"/>
          <a:ext cx="0" cy="0"/>
          <a:chOff x="0" y="0"/>
          <a:chExt cx="0" cy="0"/>
        </a:xfrm>
      </p:grpSpPr>
      <p:sp>
        <p:nvSpPr>
          <p:cNvPr id="285" name="Google Shape;285;p28"/>
          <p:cNvSpPr/>
          <p:nvPr/>
        </p:nvSpPr>
        <p:spPr>
          <a:xfrm>
            <a:off x="0" y="1773238"/>
            <a:ext cx="12192000" cy="3023914"/>
          </a:xfrm>
          <a:prstGeom prst="rect">
            <a:avLst/>
          </a:prstGeom>
          <a:solidFill>
            <a:srgbClr val="E6E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86" name="Google Shape;286;p28"/>
          <p:cNvSpPr>
            <a:spLocks noGrp="1"/>
          </p:cNvSpPr>
          <p:nvPr>
            <p:ph type="chart" idx="2"/>
          </p:nvPr>
        </p:nvSpPr>
        <p:spPr>
          <a:xfrm>
            <a:off x="6601524" y="2032333"/>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87" name="Google Shape;287;p28"/>
          <p:cNvSpPr txBox="1">
            <a:spLocks noGrp="1"/>
          </p:cNvSpPr>
          <p:nvPr>
            <p:ph type="body" idx="1"/>
          </p:nvPr>
        </p:nvSpPr>
        <p:spPr>
          <a:xfrm>
            <a:off x="911424"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8" name="Google Shape;288;p28"/>
          <p:cNvSpPr>
            <a:spLocks noGrp="1"/>
          </p:cNvSpPr>
          <p:nvPr>
            <p:ph type="chart" idx="3"/>
          </p:nvPr>
        </p:nvSpPr>
        <p:spPr>
          <a:xfrm>
            <a:off x="1235460" y="2027570"/>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89" name="Google Shape;289;p28"/>
          <p:cNvSpPr txBox="1">
            <a:spLocks noGrp="1"/>
          </p:cNvSpPr>
          <p:nvPr>
            <p:ph type="body" idx="4"/>
          </p:nvPr>
        </p:nvSpPr>
        <p:spPr>
          <a:xfrm>
            <a:off x="1702767"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0" name="Google Shape;290;p28"/>
          <p:cNvSpPr txBox="1">
            <a:spLocks noGrp="1"/>
          </p:cNvSpPr>
          <p:nvPr>
            <p:ph type="body" idx="5"/>
          </p:nvPr>
        </p:nvSpPr>
        <p:spPr>
          <a:xfrm>
            <a:off x="3594456"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1" name="Google Shape;291;p28"/>
          <p:cNvSpPr>
            <a:spLocks noGrp="1"/>
          </p:cNvSpPr>
          <p:nvPr>
            <p:ph type="chart" idx="6"/>
          </p:nvPr>
        </p:nvSpPr>
        <p:spPr>
          <a:xfrm>
            <a:off x="3918492" y="2027570"/>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92" name="Google Shape;292;p28"/>
          <p:cNvSpPr txBox="1">
            <a:spLocks noGrp="1"/>
          </p:cNvSpPr>
          <p:nvPr>
            <p:ph type="body" idx="7"/>
          </p:nvPr>
        </p:nvSpPr>
        <p:spPr>
          <a:xfrm>
            <a:off x="4379763"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3" name="Google Shape;293;p28"/>
          <p:cNvSpPr txBox="1">
            <a:spLocks noGrp="1"/>
          </p:cNvSpPr>
          <p:nvPr>
            <p:ph type="body" idx="8"/>
          </p:nvPr>
        </p:nvSpPr>
        <p:spPr>
          <a:xfrm>
            <a:off x="6277488"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4" name="Google Shape;294;p28"/>
          <p:cNvSpPr txBox="1">
            <a:spLocks noGrp="1"/>
          </p:cNvSpPr>
          <p:nvPr>
            <p:ph type="body" idx="9"/>
          </p:nvPr>
        </p:nvSpPr>
        <p:spPr>
          <a:xfrm>
            <a:off x="7046763"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5" name="Google Shape;295;p28"/>
          <p:cNvSpPr>
            <a:spLocks noGrp="1"/>
          </p:cNvSpPr>
          <p:nvPr>
            <p:ph type="chart" idx="13"/>
          </p:nvPr>
        </p:nvSpPr>
        <p:spPr>
          <a:xfrm>
            <a:off x="9284556" y="2032333"/>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96" name="Google Shape;296;p28"/>
          <p:cNvSpPr txBox="1">
            <a:spLocks noGrp="1"/>
          </p:cNvSpPr>
          <p:nvPr>
            <p:ph type="body" idx="14"/>
          </p:nvPr>
        </p:nvSpPr>
        <p:spPr>
          <a:xfrm>
            <a:off x="8960520"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7" name="Google Shape;297;p28"/>
          <p:cNvSpPr txBox="1">
            <a:spLocks noGrp="1"/>
          </p:cNvSpPr>
          <p:nvPr>
            <p:ph type="body" idx="15"/>
          </p:nvPr>
        </p:nvSpPr>
        <p:spPr>
          <a:xfrm>
            <a:off x="9751863"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8" name="Google Shape;298;p28"/>
          <p:cNvSpPr txBox="1">
            <a:spLocks noGrp="1"/>
          </p:cNvSpPr>
          <p:nvPr>
            <p:ph type="body" idx="16"/>
          </p:nvPr>
        </p:nvSpPr>
        <p:spPr>
          <a:xfrm>
            <a:off x="1127448" y="5308653"/>
            <a:ext cx="1656184" cy="576064"/>
          </a:xfrm>
          <a:prstGeom prst="rect">
            <a:avLst/>
          </a:prstGeom>
          <a:noFill/>
          <a:ln>
            <a:noFill/>
          </a:ln>
        </p:spPr>
        <p:txBody>
          <a:bodyPr spcFirstLastPara="1" wrap="square" lIns="0" tIns="0" rIns="0" bIns="0" anchor="ctr" anchorCtr="0">
            <a:noAutofit/>
          </a:bodyPr>
          <a:lstStyle>
            <a:lvl1pPr marL="457200" lvl="0" indent="-228600" algn="ctr">
              <a:lnSpc>
                <a:spcPct val="114285"/>
              </a:lnSpc>
              <a:spcBef>
                <a:spcPts val="0"/>
              </a:spcBef>
              <a:spcAft>
                <a:spcPts val="0"/>
              </a:spcAft>
              <a:buClr>
                <a:srgbClr val="2B0A3D"/>
              </a:buClr>
              <a:buSzPts val="2800"/>
              <a:buNone/>
              <a:defRPr sz="2800" b="1">
                <a:solidFill>
                  <a:srgbClr val="2B0A3D"/>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9" name="Google Shape;299;p28"/>
          <p:cNvSpPr txBox="1">
            <a:spLocks noGrp="1"/>
          </p:cNvSpPr>
          <p:nvPr>
            <p:ph type="body" idx="17"/>
          </p:nvPr>
        </p:nvSpPr>
        <p:spPr>
          <a:xfrm>
            <a:off x="2883395" y="5163112"/>
            <a:ext cx="8399412" cy="8671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600"/>
              </a:spcBef>
              <a:spcAft>
                <a:spcPts val="0"/>
              </a:spcAft>
              <a:buClr>
                <a:schemeClr val="dk1"/>
              </a:buClr>
              <a:buSzPts val="1600"/>
              <a:buNone/>
              <a:defRPr sz="16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0" name="Google Shape;300;p28"/>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28"/>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302" name="Google Shape;302;p28"/>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303" name="Google Shape;303;p28">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304" name="Google Shape;304;p28"/>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 columns">
  <p:cSld name="3 columns">
    <p:bg>
      <p:bgPr>
        <a:solidFill>
          <a:schemeClr val="lt1"/>
        </a:solidFill>
        <a:effectLst/>
      </p:bgPr>
    </p:bg>
    <p:spTree>
      <p:nvGrpSpPr>
        <p:cNvPr id="1" name="Shape 305"/>
        <p:cNvGrpSpPr/>
        <p:nvPr/>
      </p:nvGrpSpPr>
      <p:grpSpPr>
        <a:xfrm>
          <a:off x="0" y="0"/>
          <a:ext cx="0" cy="0"/>
          <a:chOff x="0" y="0"/>
          <a:chExt cx="0" cy="0"/>
        </a:xfrm>
      </p:grpSpPr>
      <p:pic>
        <p:nvPicPr>
          <p:cNvPr id="306" name="Google Shape;306;p29"/>
          <p:cNvPicPr preferRelativeResize="0"/>
          <p:nvPr/>
        </p:nvPicPr>
        <p:blipFill rotWithShape="1">
          <a:blip r:embed="rId2">
            <a:alphaModFix/>
          </a:blip>
          <a:srcRect/>
          <a:stretch/>
        </p:blipFill>
        <p:spPr>
          <a:xfrm rot="-5400000">
            <a:off x="8823521" y="-1667562"/>
            <a:ext cx="1706401" cy="5030555"/>
          </a:xfrm>
          <a:prstGeom prst="rect">
            <a:avLst/>
          </a:prstGeom>
          <a:noFill/>
          <a:ln>
            <a:noFill/>
          </a:ln>
        </p:spPr>
      </p:pic>
      <p:sp>
        <p:nvSpPr>
          <p:cNvPr id="307" name="Google Shape;307;p29"/>
          <p:cNvSpPr/>
          <p:nvPr/>
        </p:nvSpPr>
        <p:spPr>
          <a:xfrm>
            <a:off x="407988" y="2423886"/>
            <a:ext cx="3524250" cy="4046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08" name="Google Shape;308;p29"/>
          <p:cNvSpPr/>
          <p:nvPr/>
        </p:nvSpPr>
        <p:spPr>
          <a:xfrm>
            <a:off x="4333875" y="2423886"/>
            <a:ext cx="3524250" cy="4046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09" name="Google Shape;309;p29"/>
          <p:cNvSpPr/>
          <p:nvPr/>
        </p:nvSpPr>
        <p:spPr>
          <a:xfrm>
            <a:off x="8259763" y="2406300"/>
            <a:ext cx="3524250" cy="4046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10" name="Google Shape;310;p29"/>
          <p:cNvSpPr txBox="1">
            <a:spLocks noGrp="1"/>
          </p:cNvSpPr>
          <p:nvPr>
            <p:ph type="body" idx="1"/>
          </p:nvPr>
        </p:nvSpPr>
        <p:spPr>
          <a:xfrm>
            <a:off x="725016" y="3332368"/>
            <a:ext cx="2890194" cy="6450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1" name="Google Shape;311;p29"/>
          <p:cNvSpPr txBox="1">
            <a:spLocks noGrp="1"/>
          </p:cNvSpPr>
          <p:nvPr>
            <p:ph type="body" idx="2"/>
          </p:nvPr>
        </p:nvSpPr>
        <p:spPr>
          <a:xfrm>
            <a:off x="725016" y="4079992"/>
            <a:ext cx="2874219" cy="17112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SzPts val="1200"/>
              <a:buChar char="▪"/>
              <a:defRPr sz="1200"/>
            </a:lvl2pPr>
            <a:lvl3pPr marL="1371600" lvl="2" indent="-298450" algn="l">
              <a:lnSpc>
                <a:spcPct val="118181"/>
              </a:lnSpc>
              <a:spcBef>
                <a:spcPts val="600"/>
              </a:spcBef>
              <a:spcAft>
                <a:spcPts val="0"/>
              </a:spcAft>
              <a:buSzPts val="1100"/>
              <a:buChar char="•"/>
              <a:defRPr sz="1100"/>
            </a:lvl3pPr>
            <a:lvl4pPr marL="1828800" lvl="3" indent="-292100" algn="l">
              <a:lnSpc>
                <a:spcPct val="120000"/>
              </a:lnSpc>
              <a:spcBef>
                <a:spcPts val="600"/>
              </a:spcBef>
              <a:spcAft>
                <a:spcPts val="0"/>
              </a:spcAft>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2" name="Google Shape;312;p29"/>
          <p:cNvSpPr txBox="1">
            <a:spLocks noGrp="1"/>
          </p:cNvSpPr>
          <p:nvPr>
            <p:ph type="body" idx="3"/>
          </p:nvPr>
        </p:nvSpPr>
        <p:spPr>
          <a:xfrm>
            <a:off x="4650903" y="3332368"/>
            <a:ext cx="2890194" cy="6450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FF304C"/>
              </a:buClr>
              <a:buSzPts val="1600"/>
              <a:buNone/>
              <a:defRPr sz="1600" b="1">
                <a:solidFill>
                  <a:srgbClr val="FF304C"/>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3" name="Google Shape;313;p29"/>
          <p:cNvSpPr txBox="1">
            <a:spLocks noGrp="1"/>
          </p:cNvSpPr>
          <p:nvPr>
            <p:ph type="body" idx="4"/>
          </p:nvPr>
        </p:nvSpPr>
        <p:spPr>
          <a:xfrm>
            <a:off x="8576791" y="3332368"/>
            <a:ext cx="2890194" cy="6450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2C004B"/>
              </a:buClr>
              <a:buSzPts val="1600"/>
              <a:buNone/>
              <a:defRPr sz="1600" b="1">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4" name="Google Shape;314;p29"/>
          <p:cNvSpPr txBox="1">
            <a:spLocks noGrp="1"/>
          </p:cNvSpPr>
          <p:nvPr>
            <p:ph type="body" idx="5"/>
          </p:nvPr>
        </p:nvSpPr>
        <p:spPr>
          <a:xfrm>
            <a:off x="8498131" y="295729"/>
            <a:ext cx="2927906" cy="8763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b="1"/>
            </a:lvl1pPr>
            <a:lvl2pPr marL="914400" lvl="1" indent="-330200" algn="l">
              <a:lnSpc>
                <a:spcPct val="100000"/>
              </a:lnSpc>
              <a:spcBef>
                <a:spcPts val="600"/>
              </a:spcBef>
              <a:spcAft>
                <a:spcPts val="0"/>
              </a:spcAft>
              <a:buSzPts val="1600"/>
              <a:buChar char="▪"/>
              <a:defRPr sz="1600"/>
            </a:lvl2pPr>
            <a:lvl3pPr marL="1371600" lvl="2" indent="-330200" algn="l">
              <a:lnSpc>
                <a:spcPct val="100000"/>
              </a:lnSpc>
              <a:spcBef>
                <a:spcPts val="600"/>
              </a:spcBef>
              <a:spcAft>
                <a:spcPts val="0"/>
              </a:spcAft>
              <a:buSzPts val="1600"/>
              <a:buChar char="•"/>
              <a:defRPr sz="1600"/>
            </a:lvl3pPr>
            <a:lvl4pPr marL="1828800" lvl="3" indent="-330200" algn="l">
              <a:lnSpc>
                <a:spcPct val="100000"/>
              </a:lnSpc>
              <a:spcBef>
                <a:spcPts val="600"/>
              </a:spcBef>
              <a:spcAft>
                <a:spcPts val="0"/>
              </a:spcAft>
              <a:buSzPts val="1600"/>
              <a:buChar char="‒"/>
              <a:defRPr sz="1600"/>
            </a:lvl4pPr>
            <a:lvl5pPr marL="2286000" lvl="4" indent="-330200" algn="l">
              <a:lnSpc>
                <a:spcPct val="100000"/>
              </a:lnSpc>
              <a:spcBef>
                <a:spcPts val="6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15" name="Google Shape;315;p29"/>
          <p:cNvPicPr preferRelativeResize="0"/>
          <p:nvPr/>
        </p:nvPicPr>
        <p:blipFill rotWithShape="1">
          <a:blip r:embed="rId3">
            <a:alphaModFix/>
          </a:blip>
          <a:srcRect l="81836" t="-4713" b="16530"/>
          <a:stretch/>
        </p:blipFill>
        <p:spPr>
          <a:xfrm>
            <a:off x="11491419" y="164829"/>
            <a:ext cx="424356" cy="459624"/>
          </a:xfrm>
          <a:prstGeom prst="rect">
            <a:avLst/>
          </a:prstGeom>
          <a:noFill/>
          <a:ln>
            <a:noFill/>
          </a:ln>
        </p:spPr>
      </p:pic>
      <p:sp>
        <p:nvSpPr>
          <p:cNvPr id="316" name="Google Shape;316;p29"/>
          <p:cNvSpPr txBox="1">
            <a:spLocks noGrp="1"/>
          </p:cNvSpPr>
          <p:nvPr>
            <p:ph type="title"/>
          </p:nvPr>
        </p:nvSpPr>
        <p:spPr>
          <a:xfrm>
            <a:off x="407988" y="404813"/>
            <a:ext cx="6477232"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7" name="Google Shape;317;p29"/>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318" name="Google Shape;318;p29"/>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319" name="Google Shape;319;p29">
            <a:hlinkClick r:id="rId4"/>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320" name="Google Shape;320;p29"/>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321" name="Google Shape;321;p29"/>
          <p:cNvSpPr txBox="1">
            <a:spLocks noGrp="1"/>
          </p:cNvSpPr>
          <p:nvPr>
            <p:ph type="body" idx="6"/>
          </p:nvPr>
        </p:nvSpPr>
        <p:spPr>
          <a:xfrm>
            <a:off x="4666878" y="4079992"/>
            <a:ext cx="2874219" cy="17112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Clr>
                <a:schemeClr val="accent4"/>
              </a:buClr>
              <a:buSzPts val="1200"/>
              <a:buChar char="▪"/>
              <a:defRPr sz="1200"/>
            </a:lvl2pPr>
            <a:lvl3pPr marL="1371600" lvl="2" indent="-298450" algn="l">
              <a:lnSpc>
                <a:spcPct val="118181"/>
              </a:lnSpc>
              <a:spcBef>
                <a:spcPts val="600"/>
              </a:spcBef>
              <a:spcAft>
                <a:spcPts val="0"/>
              </a:spcAft>
              <a:buClr>
                <a:schemeClr val="accent4"/>
              </a:buClr>
              <a:buSzPts val="1100"/>
              <a:buChar char="•"/>
              <a:defRPr sz="1100"/>
            </a:lvl3pPr>
            <a:lvl4pPr marL="1828800" lvl="3" indent="-292100" algn="l">
              <a:lnSpc>
                <a:spcPct val="120000"/>
              </a:lnSpc>
              <a:spcBef>
                <a:spcPts val="600"/>
              </a:spcBef>
              <a:spcAft>
                <a:spcPts val="0"/>
              </a:spcAft>
              <a:buClr>
                <a:schemeClr val="accent4"/>
              </a:buClr>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2" name="Google Shape;322;p29"/>
          <p:cNvSpPr txBox="1">
            <a:spLocks noGrp="1"/>
          </p:cNvSpPr>
          <p:nvPr>
            <p:ph type="body" idx="7"/>
          </p:nvPr>
        </p:nvSpPr>
        <p:spPr>
          <a:xfrm>
            <a:off x="8592766" y="4079992"/>
            <a:ext cx="2874219" cy="17112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Clr>
                <a:schemeClr val="accent3"/>
              </a:buClr>
              <a:buSzPts val="1200"/>
              <a:buChar char="▪"/>
              <a:defRPr sz="1200"/>
            </a:lvl2pPr>
            <a:lvl3pPr marL="1371600" lvl="2" indent="-298450" algn="l">
              <a:lnSpc>
                <a:spcPct val="118181"/>
              </a:lnSpc>
              <a:spcBef>
                <a:spcPts val="600"/>
              </a:spcBef>
              <a:spcAft>
                <a:spcPts val="0"/>
              </a:spcAft>
              <a:buClr>
                <a:schemeClr val="accent3"/>
              </a:buClr>
              <a:buSzPts val="1100"/>
              <a:buChar char="•"/>
              <a:defRPr sz="1100"/>
            </a:lvl3pPr>
            <a:lvl4pPr marL="1828800" lvl="3" indent="-292100" algn="l">
              <a:lnSpc>
                <a:spcPct val="120000"/>
              </a:lnSpc>
              <a:spcBef>
                <a:spcPts val="600"/>
              </a:spcBef>
              <a:spcAft>
                <a:spcPts val="0"/>
              </a:spcAft>
              <a:buClr>
                <a:schemeClr val="accent3"/>
              </a:buClr>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 bullets with highlights">
  <p:cSld name="3 bullets with highlights">
    <p:bg>
      <p:bgPr>
        <a:solidFill>
          <a:schemeClr val="lt1"/>
        </a:solidFill>
        <a:effectLst/>
      </p:bgPr>
    </p:bg>
    <p:spTree>
      <p:nvGrpSpPr>
        <p:cNvPr id="1" name="Shape 323"/>
        <p:cNvGrpSpPr/>
        <p:nvPr/>
      </p:nvGrpSpPr>
      <p:grpSpPr>
        <a:xfrm>
          <a:off x="0" y="0"/>
          <a:ext cx="0" cy="0"/>
          <a:chOff x="0" y="0"/>
          <a:chExt cx="0" cy="0"/>
        </a:xfrm>
      </p:grpSpPr>
      <p:sp>
        <p:nvSpPr>
          <p:cNvPr id="324" name="Google Shape;324;p30"/>
          <p:cNvSpPr/>
          <p:nvPr/>
        </p:nvSpPr>
        <p:spPr>
          <a:xfrm>
            <a:off x="5563594" y="4734095"/>
            <a:ext cx="1204015" cy="1137595"/>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25" name="Google Shape;325;p30"/>
          <p:cNvSpPr/>
          <p:nvPr/>
        </p:nvSpPr>
        <p:spPr>
          <a:xfrm>
            <a:off x="5563595" y="2944149"/>
            <a:ext cx="1204015" cy="1137595"/>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26" name="Google Shape;326;p30"/>
          <p:cNvSpPr/>
          <p:nvPr/>
        </p:nvSpPr>
        <p:spPr>
          <a:xfrm>
            <a:off x="5516146" y="1186056"/>
            <a:ext cx="1204015" cy="1137595"/>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27" name="Google Shape;327;p30"/>
          <p:cNvSpPr/>
          <p:nvPr/>
        </p:nvSpPr>
        <p:spPr>
          <a:xfrm>
            <a:off x="-1" y="0"/>
            <a:ext cx="4749299" cy="6858000"/>
          </a:xfrm>
          <a:prstGeom prst="rect">
            <a:avLst/>
          </a:prstGeom>
          <a:solidFill>
            <a:srgbClr val="E6E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328" name="Google Shape;328;p30"/>
          <p:cNvPicPr preferRelativeResize="0"/>
          <p:nvPr/>
        </p:nvPicPr>
        <p:blipFill rotWithShape="1">
          <a:blip r:embed="rId2">
            <a:alphaModFix/>
          </a:blip>
          <a:srcRect t="7668"/>
          <a:stretch/>
        </p:blipFill>
        <p:spPr>
          <a:xfrm rot="-3578492">
            <a:off x="-510401" y="-999749"/>
            <a:ext cx="4694967" cy="4418573"/>
          </a:xfrm>
          <a:custGeom>
            <a:avLst/>
            <a:gdLst/>
            <a:ahLst/>
            <a:cxnLst/>
            <a:rect l="l" t="t" r="r" b="b"/>
            <a:pathLst>
              <a:path w="6728158" h="6332069" extrusionOk="0">
                <a:moveTo>
                  <a:pt x="0" y="6332069"/>
                </a:moveTo>
                <a:lnTo>
                  <a:pt x="6728158" y="6332069"/>
                </a:lnTo>
                <a:lnTo>
                  <a:pt x="6728158" y="5480387"/>
                </a:lnTo>
                <a:lnTo>
                  <a:pt x="3518172" y="0"/>
                </a:lnTo>
                <a:lnTo>
                  <a:pt x="0" y="2060673"/>
                </a:lnTo>
                <a:close/>
              </a:path>
            </a:pathLst>
          </a:custGeom>
          <a:noFill/>
          <a:ln>
            <a:noFill/>
          </a:ln>
        </p:spPr>
      </p:pic>
      <p:sp>
        <p:nvSpPr>
          <p:cNvPr id="329" name="Google Shape;329;p30"/>
          <p:cNvSpPr txBox="1">
            <a:spLocks noGrp="1"/>
          </p:cNvSpPr>
          <p:nvPr>
            <p:ph type="body" idx="1"/>
          </p:nvPr>
        </p:nvSpPr>
        <p:spPr>
          <a:xfrm>
            <a:off x="5713875" y="1525457"/>
            <a:ext cx="863263" cy="482705"/>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rgbClr val="2C004B"/>
              </a:buClr>
              <a:buSzPts val="2600"/>
              <a:buNone/>
              <a:defRPr sz="2600" b="0">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0" name="Google Shape;330;p30"/>
          <p:cNvSpPr txBox="1">
            <a:spLocks noGrp="1"/>
          </p:cNvSpPr>
          <p:nvPr>
            <p:ph type="body" idx="2"/>
          </p:nvPr>
        </p:nvSpPr>
        <p:spPr>
          <a:xfrm>
            <a:off x="5713875" y="3284120"/>
            <a:ext cx="863263" cy="482705"/>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rgbClr val="2C004B"/>
              </a:buClr>
              <a:buSzPts val="2600"/>
              <a:buNone/>
              <a:defRPr sz="2600" b="0">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1" name="Google Shape;331;p30"/>
          <p:cNvSpPr txBox="1">
            <a:spLocks noGrp="1"/>
          </p:cNvSpPr>
          <p:nvPr>
            <p:ph type="body" idx="3"/>
          </p:nvPr>
        </p:nvSpPr>
        <p:spPr>
          <a:xfrm>
            <a:off x="5713875" y="5061942"/>
            <a:ext cx="863263" cy="482705"/>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rgbClr val="2C004B"/>
              </a:buClr>
              <a:buSzPts val="2600"/>
              <a:buNone/>
              <a:defRPr sz="2600" b="0">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2" name="Google Shape;332;p30"/>
          <p:cNvSpPr txBox="1">
            <a:spLocks noGrp="1"/>
          </p:cNvSpPr>
          <p:nvPr>
            <p:ph type="body" idx="4"/>
          </p:nvPr>
        </p:nvSpPr>
        <p:spPr>
          <a:xfrm>
            <a:off x="426716" y="3367132"/>
            <a:ext cx="3670826" cy="2993216"/>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lvl1pPr>
            <a:lvl2pPr marL="914400" lvl="1" indent="-330200" algn="l">
              <a:lnSpc>
                <a:spcPct val="112500"/>
              </a:lnSpc>
              <a:spcBef>
                <a:spcPts val="600"/>
              </a:spcBef>
              <a:spcAft>
                <a:spcPts val="0"/>
              </a:spcAft>
              <a:buClr>
                <a:schemeClr val="accent3"/>
              </a:buClr>
              <a:buSzPts val="1600"/>
              <a:buChar char="▪"/>
              <a:defRPr sz="1600"/>
            </a:lvl2pPr>
            <a:lvl3pPr marL="1371600" lvl="2" indent="-317500" algn="l">
              <a:lnSpc>
                <a:spcPct val="114285"/>
              </a:lnSpc>
              <a:spcBef>
                <a:spcPts val="600"/>
              </a:spcBef>
              <a:spcAft>
                <a:spcPts val="0"/>
              </a:spcAft>
              <a:buClr>
                <a:schemeClr val="accent3"/>
              </a:buClr>
              <a:buSzPts val="1400"/>
              <a:buChar char="•"/>
              <a:defRPr sz="1400"/>
            </a:lvl3pPr>
            <a:lvl4pPr marL="1828800" lvl="3" indent="-304800" algn="l">
              <a:lnSpc>
                <a:spcPct val="116666"/>
              </a:lnSpc>
              <a:spcBef>
                <a:spcPts val="600"/>
              </a:spcBef>
              <a:spcAft>
                <a:spcPts val="0"/>
              </a:spcAft>
              <a:buClr>
                <a:schemeClr val="accent3"/>
              </a:buClr>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3" name="Google Shape;333;p30"/>
          <p:cNvSpPr txBox="1">
            <a:spLocks noGrp="1"/>
          </p:cNvSpPr>
          <p:nvPr>
            <p:ph type="title"/>
          </p:nvPr>
        </p:nvSpPr>
        <p:spPr>
          <a:xfrm>
            <a:off x="407988" y="404812"/>
            <a:ext cx="2663676" cy="1584027"/>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2600"/>
              <a:buFont typeface="Verdana"/>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4" name="Google Shape;334;p30"/>
          <p:cNvSpPr txBox="1">
            <a:spLocks noGrp="1"/>
          </p:cNvSpPr>
          <p:nvPr>
            <p:ph type="body" idx="5"/>
          </p:nvPr>
        </p:nvSpPr>
        <p:spPr>
          <a:xfrm>
            <a:off x="6917889" y="825195"/>
            <a:ext cx="4866123"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2"/>
              </a:buClr>
              <a:buSzPts val="1800"/>
              <a:buNone/>
              <a:defRPr sz="1800" b="0">
                <a:solidFill>
                  <a:schemeClr val="dk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5" name="Google Shape;335;p30"/>
          <p:cNvSpPr txBox="1">
            <a:spLocks noGrp="1"/>
          </p:cNvSpPr>
          <p:nvPr>
            <p:ph type="body" idx="6"/>
          </p:nvPr>
        </p:nvSpPr>
        <p:spPr>
          <a:xfrm>
            <a:off x="6917889" y="1268413"/>
            <a:ext cx="4866123" cy="9967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3"/>
              </a:buClr>
              <a:buSzPts val="1200"/>
              <a:buChar char="▪"/>
              <a:defRPr sz="1200">
                <a:solidFill>
                  <a:schemeClr val="dk1"/>
                </a:solidFill>
              </a:defRPr>
            </a:lvl2pPr>
            <a:lvl3pPr marL="1371600" lvl="2" indent="-304800" algn="l">
              <a:lnSpc>
                <a:spcPct val="116666"/>
              </a:lnSpc>
              <a:spcBef>
                <a:spcPts val="600"/>
              </a:spcBef>
              <a:spcAft>
                <a:spcPts val="0"/>
              </a:spcAft>
              <a:buClr>
                <a:schemeClr val="accent3"/>
              </a:buClr>
              <a:buSzPts val="1200"/>
              <a:buChar char="•"/>
              <a:defRPr sz="1200">
                <a:solidFill>
                  <a:schemeClr val="dk1"/>
                </a:solidFill>
              </a:defRPr>
            </a:lvl3pPr>
            <a:lvl4pPr marL="1828800" lvl="3" indent="-298450" algn="l">
              <a:lnSpc>
                <a:spcPct val="109090"/>
              </a:lnSpc>
              <a:spcBef>
                <a:spcPts val="600"/>
              </a:spcBef>
              <a:spcAft>
                <a:spcPts val="0"/>
              </a:spcAft>
              <a:buClr>
                <a:schemeClr val="accent3"/>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6" name="Google Shape;336;p30"/>
          <p:cNvSpPr txBox="1">
            <a:spLocks noGrp="1"/>
          </p:cNvSpPr>
          <p:nvPr>
            <p:ph type="body" idx="7"/>
          </p:nvPr>
        </p:nvSpPr>
        <p:spPr>
          <a:xfrm>
            <a:off x="6917889" y="2583858"/>
            <a:ext cx="4866123"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2"/>
              </a:buClr>
              <a:buSzPts val="1800"/>
              <a:buNone/>
              <a:defRPr sz="1800" b="0">
                <a:solidFill>
                  <a:schemeClr val="dk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7" name="Google Shape;337;p30"/>
          <p:cNvSpPr txBox="1">
            <a:spLocks noGrp="1"/>
          </p:cNvSpPr>
          <p:nvPr>
            <p:ph type="body" idx="8"/>
          </p:nvPr>
        </p:nvSpPr>
        <p:spPr>
          <a:xfrm>
            <a:off x="6917889" y="3027076"/>
            <a:ext cx="4866123" cy="9967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3"/>
              </a:buClr>
              <a:buSzPts val="1200"/>
              <a:buChar char="▪"/>
              <a:defRPr sz="1200">
                <a:solidFill>
                  <a:schemeClr val="dk1"/>
                </a:solidFill>
              </a:defRPr>
            </a:lvl2pPr>
            <a:lvl3pPr marL="1371600" lvl="2" indent="-304800" algn="l">
              <a:lnSpc>
                <a:spcPct val="116666"/>
              </a:lnSpc>
              <a:spcBef>
                <a:spcPts val="600"/>
              </a:spcBef>
              <a:spcAft>
                <a:spcPts val="0"/>
              </a:spcAft>
              <a:buClr>
                <a:schemeClr val="accent3"/>
              </a:buClr>
              <a:buSzPts val="1200"/>
              <a:buChar char="•"/>
              <a:defRPr sz="1200">
                <a:solidFill>
                  <a:schemeClr val="dk1"/>
                </a:solidFill>
              </a:defRPr>
            </a:lvl3pPr>
            <a:lvl4pPr marL="1828800" lvl="3" indent="-298450" algn="l">
              <a:lnSpc>
                <a:spcPct val="109090"/>
              </a:lnSpc>
              <a:spcBef>
                <a:spcPts val="600"/>
              </a:spcBef>
              <a:spcAft>
                <a:spcPts val="0"/>
              </a:spcAft>
              <a:buClr>
                <a:schemeClr val="accent3"/>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8" name="Google Shape;338;p30"/>
          <p:cNvSpPr txBox="1">
            <a:spLocks noGrp="1"/>
          </p:cNvSpPr>
          <p:nvPr>
            <p:ph type="body" idx="9"/>
          </p:nvPr>
        </p:nvSpPr>
        <p:spPr>
          <a:xfrm>
            <a:off x="6917889" y="4361680"/>
            <a:ext cx="4866123"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2"/>
              </a:buClr>
              <a:buSzPts val="1800"/>
              <a:buNone/>
              <a:defRPr sz="1800" b="0">
                <a:solidFill>
                  <a:schemeClr val="dk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9" name="Google Shape;339;p30"/>
          <p:cNvSpPr txBox="1">
            <a:spLocks noGrp="1"/>
          </p:cNvSpPr>
          <p:nvPr>
            <p:ph type="body" idx="13"/>
          </p:nvPr>
        </p:nvSpPr>
        <p:spPr>
          <a:xfrm>
            <a:off x="6917889" y="4804898"/>
            <a:ext cx="4866123" cy="9967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3"/>
              </a:buClr>
              <a:buSzPts val="1200"/>
              <a:buChar char="▪"/>
              <a:defRPr sz="1200">
                <a:solidFill>
                  <a:schemeClr val="dk1"/>
                </a:solidFill>
              </a:defRPr>
            </a:lvl2pPr>
            <a:lvl3pPr marL="1371600" lvl="2" indent="-304800" algn="l">
              <a:lnSpc>
                <a:spcPct val="116666"/>
              </a:lnSpc>
              <a:spcBef>
                <a:spcPts val="600"/>
              </a:spcBef>
              <a:spcAft>
                <a:spcPts val="0"/>
              </a:spcAft>
              <a:buClr>
                <a:schemeClr val="accent3"/>
              </a:buClr>
              <a:buSzPts val="1200"/>
              <a:buChar char="•"/>
              <a:defRPr sz="1200">
                <a:solidFill>
                  <a:schemeClr val="dk1"/>
                </a:solidFill>
              </a:defRPr>
            </a:lvl3pPr>
            <a:lvl4pPr marL="1828800" lvl="3" indent="-298450" algn="l">
              <a:lnSpc>
                <a:spcPct val="109090"/>
              </a:lnSpc>
              <a:spcBef>
                <a:spcPts val="600"/>
              </a:spcBef>
              <a:spcAft>
                <a:spcPts val="0"/>
              </a:spcAft>
              <a:buClr>
                <a:schemeClr val="accent3"/>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0" name="Google Shape;340;p30"/>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sp>
        <p:nvSpPr>
          <p:cNvPr id="341" name="Google Shape;341;p30">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342" name="Google Shape;342;p30"/>
          <p:cNvSpPr/>
          <p:nvPr/>
        </p:nvSpPr>
        <p:spPr>
          <a:xfrm>
            <a:off x="9560327"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act information">
  <p:cSld name="Contact information">
    <p:spTree>
      <p:nvGrpSpPr>
        <p:cNvPr id="1" name="Shape 343"/>
        <p:cNvGrpSpPr/>
        <p:nvPr/>
      </p:nvGrpSpPr>
      <p:grpSpPr>
        <a:xfrm>
          <a:off x="0" y="0"/>
          <a:ext cx="0" cy="0"/>
          <a:chOff x="0" y="0"/>
          <a:chExt cx="0" cy="0"/>
        </a:xfrm>
      </p:grpSpPr>
      <p:sp>
        <p:nvSpPr>
          <p:cNvPr id="344" name="Google Shape;344;p31"/>
          <p:cNvSpPr>
            <a:spLocks noGrp="1"/>
          </p:cNvSpPr>
          <p:nvPr>
            <p:ph type="pic" idx="2"/>
          </p:nvPr>
        </p:nvSpPr>
        <p:spPr>
          <a:xfrm>
            <a:off x="624115" y="1903413"/>
            <a:ext cx="1452563" cy="1671637"/>
          </a:xfrm>
          <a:prstGeom prst="rect">
            <a:avLst/>
          </a:prstGeom>
          <a:solidFill>
            <a:srgbClr val="D9D9D9"/>
          </a:solidFill>
          <a:ln>
            <a:noFill/>
          </a:ln>
        </p:spPr>
      </p:sp>
      <p:sp>
        <p:nvSpPr>
          <p:cNvPr id="345" name="Google Shape;345;p31"/>
          <p:cNvSpPr>
            <a:spLocks noGrp="1"/>
          </p:cNvSpPr>
          <p:nvPr>
            <p:ph type="pic" idx="3"/>
          </p:nvPr>
        </p:nvSpPr>
        <p:spPr>
          <a:xfrm>
            <a:off x="6455195" y="1903413"/>
            <a:ext cx="1452563" cy="1671637"/>
          </a:xfrm>
          <a:prstGeom prst="rect">
            <a:avLst/>
          </a:prstGeom>
          <a:solidFill>
            <a:srgbClr val="D9D9D9"/>
          </a:solidFill>
          <a:ln>
            <a:noFill/>
          </a:ln>
        </p:spPr>
      </p:sp>
      <p:sp>
        <p:nvSpPr>
          <p:cNvPr id="346" name="Google Shape;346;p31"/>
          <p:cNvSpPr>
            <a:spLocks noGrp="1"/>
          </p:cNvSpPr>
          <p:nvPr>
            <p:ph type="pic" idx="4"/>
          </p:nvPr>
        </p:nvSpPr>
        <p:spPr>
          <a:xfrm>
            <a:off x="624115" y="4379453"/>
            <a:ext cx="1452563" cy="1671637"/>
          </a:xfrm>
          <a:prstGeom prst="rect">
            <a:avLst/>
          </a:prstGeom>
          <a:solidFill>
            <a:srgbClr val="D9D9D9"/>
          </a:solidFill>
          <a:ln>
            <a:noFill/>
          </a:ln>
        </p:spPr>
      </p:sp>
      <p:sp>
        <p:nvSpPr>
          <p:cNvPr id="347" name="Google Shape;347;p31"/>
          <p:cNvSpPr>
            <a:spLocks noGrp="1"/>
          </p:cNvSpPr>
          <p:nvPr>
            <p:ph type="pic" idx="5"/>
          </p:nvPr>
        </p:nvSpPr>
        <p:spPr>
          <a:xfrm>
            <a:off x="6455195" y="4379453"/>
            <a:ext cx="1452563" cy="1671637"/>
          </a:xfrm>
          <a:prstGeom prst="rect">
            <a:avLst/>
          </a:prstGeom>
          <a:solidFill>
            <a:srgbClr val="D9D9D9"/>
          </a:solidFill>
          <a:ln>
            <a:noFill/>
          </a:ln>
        </p:spPr>
      </p:sp>
      <p:sp>
        <p:nvSpPr>
          <p:cNvPr id="348" name="Google Shape;348;p31"/>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9" name="Google Shape;349;p31"/>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350" name="Google Shape;350;p31"/>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351" name="Google Shape;351;p31">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352" name="Google Shape;352;p31"/>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353" name="Google Shape;353;p31"/>
          <p:cNvSpPr txBox="1">
            <a:spLocks noGrp="1"/>
          </p:cNvSpPr>
          <p:nvPr>
            <p:ph type="body" idx="1"/>
          </p:nvPr>
        </p:nvSpPr>
        <p:spPr>
          <a:xfrm>
            <a:off x="2207568" y="190341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4" name="Google Shape;354;p31"/>
          <p:cNvSpPr txBox="1">
            <a:spLocks noGrp="1"/>
          </p:cNvSpPr>
          <p:nvPr>
            <p:ph type="body" idx="6"/>
          </p:nvPr>
        </p:nvSpPr>
        <p:spPr>
          <a:xfrm>
            <a:off x="8040043" y="190341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5" name="Google Shape;355;p31"/>
          <p:cNvSpPr txBox="1">
            <a:spLocks noGrp="1"/>
          </p:cNvSpPr>
          <p:nvPr>
            <p:ph type="body" idx="7"/>
          </p:nvPr>
        </p:nvSpPr>
        <p:spPr>
          <a:xfrm>
            <a:off x="2207568" y="437945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6" name="Google Shape;356;p31"/>
          <p:cNvSpPr txBox="1">
            <a:spLocks noGrp="1"/>
          </p:cNvSpPr>
          <p:nvPr>
            <p:ph type="body" idx="8"/>
          </p:nvPr>
        </p:nvSpPr>
        <p:spPr>
          <a:xfrm>
            <a:off x="8040043" y="437945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ntact details">
  <p:cSld name="Contact details">
    <p:spTree>
      <p:nvGrpSpPr>
        <p:cNvPr id="1" name="Shape 357"/>
        <p:cNvGrpSpPr/>
        <p:nvPr/>
      </p:nvGrpSpPr>
      <p:grpSpPr>
        <a:xfrm>
          <a:off x="0" y="0"/>
          <a:ext cx="0" cy="0"/>
          <a:chOff x="0" y="0"/>
          <a:chExt cx="0" cy="0"/>
        </a:xfrm>
      </p:grpSpPr>
      <p:sp>
        <p:nvSpPr>
          <p:cNvPr id="358" name="Google Shape;358;p32"/>
          <p:cNvSpPr txBox="1">
            <a:spLocks noGrp="1"/>
          </p:cNvSpPr>
          <p:nvPr>
            <p:ph type="body" idx="1"/>
          </p:nvPr>
        </p:nvSpPr>
        <p:spPr>
          <a:xfrm>
            <a:off x="6638114" y="662159"/>
            <a:ext cx="4883669" cy="412363"/>
          </a:xfrm>
          <a:prstGeom prst="rect">
            <a:avLst/>
          </a:prstGeom>
          <a:noFill/>
          <a:ln>
            <a:noFill/>
          </a:ln>
        </p:spPr>
        <p:txBody>
          <a:bodyPr spcFirstLastPara="1" wrap="square" lIns="0" tIns="0" rIns="0" bIns="0" anchor="ctr" anchorCtr="0">
            <a:noAutofit/>
          </a:bodyPr>
          <a:lstStyle>
            <a:lvl1pPr marL="457200" lvl="0" indent="-228600" algn="l">
              <a:lnSpc>
                <a:spcPct val="115384"/>
              </a:lnSpc>
              <a:spcBef>
                <a:spcPts val="0"/>
              </a:spcBef>
              <a:spcAft>
                <a:spcPts val="0"/>
              </a:spcAft>
              <a:buClr>
                <a:srgbClr val="12ABDB"/>
              </a:buClr>
              <a:buSzPts val="2600"/>
              <a:buNone/>
              <a:defRPr sz="26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9" name="Google Shape;359;p32"/>
          <p:cNvSpPr txBox="1">
            <a:spLocks noGrp="1"/>
          </p:cNvSpPr>
          <p:nvPr>
            <p:ph type="body" idx="2"/>
          </p:nvPr>
        </p:nvSpPr>
        <p:spPr>
          <a:xfrm>
            <a:off x="6638114" y="4374297"/>
            <a:ext cx="4883669" cy="412363"/>
          </a:xfrm>
          <a:prstGeom prst="rect">
            <a:avLst/>
          </a:prstGeom>
          <a:noFill/>
          <a:ln>
            <a:noFill/>
          </a:ln>
        </p:spPr>
        <p:txBody>
          <a:bodyPr spcFirstLastPara="1" wrap="square" lIns="0" tIns="0" rIns="0" bIns="0" anchor="ctr" anchorCtr="0">
            <a:noAutofit/>
          </a:bodyPr>
          <a:lstStyle>
            <a:lvl1pPr marL="457200" lvl="0" indent="-228600" algn="l">
              <a:lnSpc>
                <a:spcPct val="115384"/>
              </a:lnSpc>
              <a:spcBef>
                <a:spcPts val="0"/>
              </a:spcBef>
              <a:spcAft>
                <a:spcPts val="0"/>
              </a:spcAft>
              <a:buClr>
                <a:srgbClr val="12ABDB"/>
              </a:buClr>
              <a:buSzPts val="2600"/>
              <a:buNone/>
              <a:defRPr sz="26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0" name="Google Shape;360;p32"/>
          <p:cNvSpPr txBox="1">
            <a:spLocks noGrp="1"/>
          </p:cNvSpPr>
          <p:nvPr>
            <p:ph type="body" idx="3"/>
          </p:nvPr>
        </p:nvSpPr>
        <p:spPr>
          <a:xfrm>
            <a:off x="6638113" y="4810699"/>
            <a:ext cx="4883670" cy="1717101"/>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SzPts val="1200"/>
              <a:buChar char="▪"/>
              <a:defRPr sz="1200"/>
            </a:lvl2pPr>
            <a:lvl3pPr marL="1371600" lvl="2" indent="-298450" algn="l">
              <a:lnSpc>
                <a:spcPct val="109090"/>
              </a:lnSpc>
              <a:spcBef>
                <a:spcPts val="600"/>
              </a:spcBef>
              <a:spcAft>
                <a:spcPts val="0"/>
              </a:spcAft>
              <a:buSzPts val="1100"/>
              <a:buChar char="•"/>
              <a:defRPr sz="1100"/>
            </a:lvl3pPr>
            <a:lvl4pPr marL="1828800" lvl="3" indent="-292100" algn="l">
              <a:lnSpc>
                <a:spcPct val="110000"/>
              </a:lnSpc>
              <a:spcBef>
                <a:spcPts val="600"/>
              </a:spcBef>
              <a:spcAft>
                <a:spcPts val="0"/>
              </a:spcAft>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1" name="Google Shape;361;p32"/>
          <p:cNvSpPr txBox="1">
            <a:spLocks noGrp="1"/>
          </p:cNvSpPr>
          <p:nvPr>
            <p:ph type="body" idx="4"/>
          </p:nvPr>
        </p:nvSpPr>
        <p:spPr>
          <a:xfrm>
            <a:off x="6638113" y="1265729"/>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2" name="Google Shape;362;p32"/>
          <p:cNvSpPr txBox="1">
            <a:spLocks noGrp="1"/>
          </p:cNvSpPr>
          <p:nvPr>
            <p:ph type="body" idx="5"/>
          </p:nvPr>
        </p:nvSpPr>
        <p:spPr>
          <a:xfrm>
            <a:off x="9473096" y="1265729"/>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3" name="Google Shape;363;p32"/>
          <p:cNvSpPr txBox="1">
            <a:spLocks noGrp="1"/>
          </p:cNvSpPr>
          <p:nvPr>
            <p:ph type="body" idx="6"/>
          </p:nvPr>
        </p:nvSpPr>
        <p:spPr>
          <a:xfrm>
            <a:off x="6638113" y="2455544"/>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4" name="Google Shape;364;p32"/>
          <p:cNvSpPr txBox="1">
            <a:spLocks noGrp="1"/>
          </p:cNvSpPr>
          <p:nvPr>
            <p:ph type="body" idx="7"/>
          </p:nvPr>
        </p:nvSpPr>
        <p:spPr>
          <a:xfrm>
            <a:off x="9473096" y="2455544"/>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5" name="Google Shape;365;p32"/>
          <p:cNvSpPr/>
          <p:nvPr/>
        </p:nvSpPr>
        <p:spPr>
          <a:xfrm>
            <a:off x="0" y="0"/>
            <a:ext cx="6314264" cy="6858000"/>
          </a:xfrm>
          <a:custGeom>
            <a:avLst/>
            <a:gdLst/>
            <a:ahLst/>
            <a:cxnLst/>
            <a:rect l="l" t="t" r="r" b="b"/>
            <a:pathLst>
              <a:path w="6314264" h="6850062" extrusionOk="0">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66" name="Google Shape;366;p32"/>
          <p:cNvSpPr/>
          <p:nvPr/>
        </p:nvSpPr>
        <p:spPr>
          <a:xfrm>
            <a:off x="5688408" y="4703082"/>
            <a:ext cx="414338" cy="339383"/>
          </a:xfrm>
          <a:custGeom>
            <a:avLst/>
            <a:gdLst/>
            <a:ahLst/>
            <a:cxnLst/>
            <a:rect l="l" t="t" r="r" b="b"/>
            <a:pathLst>
              <a:path w="149" h="122" extrusionOk="0">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a:solidFill>
                <a:schemeClr val="dk1"/>
              </a:solidFill>
              <a:latin typeface="Verdana"/>
              <a:ea typeface="Verdana"/>
              <a:cs typeface="Verdana"/>
              <a:sym typeface="Verdana"/>
            </a:endParaRPr>
          </a:p>
        </p:txBody>
      </p:sp>
      <p:sp>
        <p:nvSpPr>
          <p:cNvPr id="367" name="Google Shape;367;p32"/>
          <p:cNvSpPr/>
          <p:nvPr/>
        </p:nvSpPr>
        <p:spPr>
          <a:xfrm>
            <a:off x="5471869" y="4458435"/>
            <a:ext cx="630877" cy="536142"/>
          </a:xfrm>
          <a:custGeom>
            <a:avLst/>
            <a:gdLst/>
            <a:ahLst/>
            <a:cxnLst/>
            <a:rect l="l" t="t" r="r" b="b"/>
            <a:pathLst>
              <a:path w="227" h="193" extrusionOk="0">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a:solidFill>
                <a:schemeClr val="dk1"/>
              </a:solidFill>
              <a:latin typeface="Verdana"/>
              <a:ea typeface="Verdana"/>
              <a:cs typeface="Verdana"/>
              <a:sym typeface="Verdana"/>
            </a:endParaRPr>
          </a:p>
        </p:txBody>
      </p:sp>
      <p:sp>
        <p:nvSpPr>
          <p:cNvPr id="368" name="Google Shape;368;p32"/>
          <p:cNvSpPr txBox="1">
            <a:spLocks noGrp="1"/>
          </p:cNvSpPr>
          <p:nvPr>
            <p:ph type="body" idx="8"/>
          </p:nvPr>
        </p:nvSpPr>
        <p:spPr>
          <a:xfrm>
            <a:off x="412692" y="4869077"/>
            <a:ext cx="3344087" cy="1088820"/>
          </a:xfrm>
          <a:prstGeom prst="rect">
            <a:avLst/>
          </a:prstGeom>
          <a:noFill/>
          <a:ln>
            <a:noFill/>
          </a:ln>
        </p:spPr>
        <p:txBody>
          <a:bodyPr spcFirstLastPara="1" wrap="square" lIns="0" tIns="0" rIns="0" bIns="0" anchor="b" anchorCtr="0">
            <a:noAutofit/>
          </a:bodyPr>
          <a:lstStyle>
            <a:lvl1pPr marL="457200" lvl="0" indent="-228600" algn="l">
              <a:lnSpc>
                <a:spcPct val="114285"/>
              </a:lnSpc>
              <a:spcBef>
                <a:spcPts val="0"/>
              </a:spcBef>
              <a:spcAft>
                <a:spcPts val="0"/>
              </a:spcAft>
              <a:buClr>
                <a:schemeClr val="lt1"/>
              </a:buClr>
              <a:buSzPts val="1400"/>
              <a:buNone/>
              <a:defRPr sz="140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9" name="Google Shape;369;p32"/>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370" name="Google Shape;370;p32"/>
          <p:cNvCxnSpPr/>
          <p:nvPr/>
        </p:nvCxnSpPr>
        <p:spPr>
          <a:xfrm rot="10800000">
            <a:off x="3283674" y="6587911"/>
            <a:ext cx="0" cy="155576"/>
          </a:xfrm>
          <a:prstGeom prst="straightConnector1">
            <a:avLst/>
          </a:prstGeom>
          <a:solidFill>
            <a:schemeClr val="dk1"/>
          </a:solidFill>
          <a:ln w="12700" cap="rnd" cmpd="sng">
            <a:solidFill>
              <a:schemeClr val="lt1"/>
            </a:solidFill>
            <a:prstDash val="solid"/>
            <a:round/>
            <a:headEnd type="none" w="sm" len="sm"/>
            <a:tailEnd type="none" w="sm" len="sm"/>
          </a:ln>
        </p:spPr>
      </p:cxnSp>
      <p:sp>
        <p:nvSpPr>
          <p:cNvPr id="371" name="Google Shape;371;p32">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chemeClr val="lt1"/>
                </a:solidFill>
                <a:latin typeface="Verdana"/>
                <a:ea typeface="Verdana"/>
                <a:cs typeface="Verdana"/>
                <a:sym typeface="Verdana"/>
              </a:rPr>
              <a:t>Presentation Title | Author | Date</a:t>
            </a:r>
            <a:endParaRPr/>
          </a:p>
        </p:txBody>
      </p:sp>
      <p:sp>
        <p:nvSpPr>
          <p:cNvPr id="372" name="Google Shape;372;p32"/>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ext with Shapes - Layout4">
  <p:cSld name="Text with Shapes - Layout4">
    <p:bg>
      <p:bgPr>
        <a:solidFill>
          <a:schemeClr val="lt1"/>
        </a:solidFill>
        <a:effectLst/>
      </p:bgPr>
    </p:bg>
    <p:spTree>
      <p:nvGrpSpPr>
        <p:cNvPr id="1" name="Shape 373"/>
        <p:cNvGrpSpPr/>
        <p:nvPr/>
      </p:nvGrpSpPr>
      <p:grpSpPr>
        <a:xfrm>
          <a:off x="0" y="0"/>
          <a:ext cx="0" cy="0"/>
          <a:chOff x="0" y="0"/>
          <a:chExt cx="0" cy="0"/>
        </a:xfrm>
      </p:grpSpPr>
      <p:pic>
        <p:nvPicPr>
          <p:cNvPr id="374" name="Google Shape;374;p33"/>
          <p:cNvPicPr preferRelativeResize="0"/>
          <p:nvPr/>
        </p:nvPicPr>
        <p:blipFill rotWithShape="1">
          <a:blip r:embed="rId2">
            <a:alphaModFix/>
          </a:blip>
          <a:srcRect t="9060"/>
          <a:stretch/>
        </p:blipFill>
        <p:spPr>
          <a:xfrm flipH="1">
            <a:off x="0" y="0"/>
            <a:ext cx="6728158" cy="6236668"/>
          </a:xfrm>
          <a:prstGeom prst="rect">
            <a:avLst/>
          </a:prstGeom>
          <a:noFill/>
          <a:ln>
            <a:noFill/>
          </a:ln>
        </p:spPr>
      </p:pic>
      <p:sp>
        <p:nvSpPr>
          <p:cNvPr id="375" name="Google Shape;375;p33"/>
          <p:cNvSpPr txBox="1">
            <a:spLocks noGrp="1"/>
          </p:cNvSpPr>
          <p:nvPr>
            <p:ph type="body" idx="1"/>
          </p:nvPr>
        </p:nvSpPr>
        <p:spPr>
          <a:xfrm>
            <a:off x="407988" y="2439343"/>
            <a:ext cx="4940178" cy="1008112"/>
          </a:xfrm>
          <a:prstGeom prst="rect">
            <a:avLst/>
          </a:prstGeom>
          <a:noFill/>
          <a:ln>
            <a:noFill/>
          </a:ln>
        </p:spPr>
        <p:txBody>
          <a:bodyPr spcFirstLastPara="1" wrap="square" lIns="0" tIns="0" rIns="0" bIns="0" anchor="t" anchorCtr="0">
            <a:noAutofit/>
          </a:bodyPr>
          <a:lstStyle>
            <a:lvl1pPr marL="457200" lvl="0" indent="-228600" algn="l">
              <a:lnSpc>
                <a:spcPct val="112500"/>
              </a:lnSpc>
              <a:spcBef>
                <a:spcPts val="0"/>
              </a:spcBef>
              <a:spcAft>
                <a:spcPts val="0"/>
              </a:spcAft>
              <a:buClr>
                <a:schemeClr val="lt1"/>
              </a:buClr>
              <a:buSzPts val="1600"/>
              <a:buNone/>
              <a:defRPr sz="16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6" name="Google Shape;376;p33"/>
          <p:cNvSpPr txBox="1">
            <a:spLocks noGrp="1"/>
          </p:cNvSpPr>
          <p:nvPr>
            <p:ph type="body" idx="2"/>
          </p:nvPr>
        </p:nvSpPr>
        <p:spPr>
          <a:xfrm>
            <a:off x="7896200" y="1404921"/>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7" name="Google Shape;377;p33"/>
          <p:cNvSpPr txBox="1">
            <a:spLocks noGrp="1"/>
          </p:cNvSpPr>
          <p:nvPr>
            <p:ph type="body" idx="3"/>
          </p:nvPr>
        </p:nvSpPr>
        <p:spPr>
          <a:xfrm>
            <a:off x="7896200" y="5918247"/>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8" name="Google Shape;378;p33"/>
          <p:cNvSpPr txBox="1">
            <a:spLocks noGrp="1"/>
          </p:cNvSpPr>
          <p:nvPr>
            <p:ph type="body" idx="4"/>
          </p:nvPr>
        </p:nvSpPr>
        <p:spPr>
          <a:xfrm>
            <a:off x="7896200" y="5015581"/>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9" name="Google Shape;379;p33"/>
          <p:cNvSpPr txBox="1">
            <a:spLocks noGrp="1"/>
          </p:cNvSpPr>
          <p:nvPr>
            <p:ph type="body" idx="5"/>
          </p:nvPr>
        </p:nvSpPr>
        <p:spPr>
          <a:xfrm>
            <a:off x="7896200" y="4112916"/>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0" name="Google Shape;380;p33"/>
          <p:cNvSpPr txBox="1">
            <a:spLocks noGrp="1"/>
          </p:cNvSpPr>
          <p:nvPr>
            <p:ph type="body" idx="6"/>
          </p:nvPr>
        </p:nvSpPr>
        <p:spPr>
          <a:xfrm>
            <a:off x="7896200" y="3210251"/>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1" name="Google Shape;381;p33"/>
          <p:cNvSpPr txBox="1">
            <a:spLocks noGrp="1"/>
          </p:cNvSpPr>
          <p:nvPr>
            <p:ph type="body" idx="7"/>
          </p:nvPr>
        </p:nvSpPr>
        <p:spPr>
          <a:xfrm>
            <a:off x="7896200" y="2307586"/>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2" name="Google Shape;382;p33"/>
          <p:cNvSpPr txBox="1">
            <a:spLocks noGrp="1"/>
          </p:cNvSpPr>
          <p:nvPr>
            <p:ph type="title"/>
          </p:nvPr>
        </p:nvSpPr>
        <p:spPr>
          <a:xfrm>
            <a:off x="407988" y="1447298"/>
            <a:ext cx="5471988"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2600"/>
              <a:buFont typeface="Verdana"/>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3" name="Google Shape;383;p33"/>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384" name="Google Shape;384;p33"/>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385" name="Google Shape;385;p33">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386" name="Google Shape;386;p33"/>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columns with signature circle">
  <p:cSld name="3-columns with signature circle">
    <p:bg>
      <p:bgPr>
        <a:solidFill>
          <a:schemeClr val="lt1"/>
        </a:solidFill>
        <a:effectLst/>
      </p:bgPr>
    </p:bg>
    <p:spTree>
      <p:nvGrpSpPr>
        <p:cNvPr id="1" name="Shape 387"/>
        <p:cNvGrpSpPr/>
        <p:nvPr/>
      </p:nvGrpSpPr>
      <p:grpSpPr>
        <a:xfrm>
          <a:off x="0" y="0"/>
          <a:ext cx="0" cy="0"/>
          <a:chOff x="0" y="0"/>
          <a:chExt cx="0" cy="0"/>
        </a:xfrm>
      </p:grpSpPr>
      <p:sp>
        <p:nvSpPr>
          <p:cNvPr id="388" name="Google Shape;388;p34"/>
          <p:cNvSpPr/>
          <p:nvPr/>
        </p:nvSpPr>
        <p:spPr>
          <a:xfrm>
            <a:off x="998106" y="2708995"/>
            <a:ext cx="3017520" cy="3528293"/>
          </a:xfrm>
          <a:prstGeom prst="rect">
            <a:avLst/>
          </a:prstGeom>
          <a:noFill/>
          <a:ln w="38100" cap="flat" cmpd="sng">
            <a:solidFill>
              <a:srgbClr val="E6E7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89" name="Google Shape;389;p34"/>
          <p:cNvSpPr/>
          <p:nvPr/>
        </p:nvSpPr>
        <p:spPr>
          <a:xfrm>
            <a:off x="4601266" y="2744279"/>
            <a:ext cx="3017520" cy="3528293"/>
          </a:xfrm>
          <a:prstGeom prst="rect">
            <a:avLst/>
          </a:prstGeom>
          <a:noFill/>
          <a:ln w="38100" cap="flat" cmpd="sng">
            <a:solidFill>
              <a:srgbClr val="E6E7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90" name="Google Shape;390;p34"/>
          <p:cNvSpPr/>
          <p:nvPr/>
        </p:nvSpPr>
        <p:spPr>
          <a:xfrm>
            <a:off x="8204425" y="2744279"/>
            <a:ext cx="3017520" cy="3528293"/>
          </a:xfrm>
          <a:prstGeom prst="rect">
            <a:avLst/>
          </a:prstGeom>
          <a:noFill/>
          <a:ln w="38100" cap="flat" cmpd="sng">
            <a:solidFill>
              <a:srgbClr val="E6E7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91" name="Google Shape;391;p34"/>
          <p:cNvSpPr/>
          <p:nvPr/>
        </p:nvSpPr>
        <p:spPr>
          <a:xfrm>
            <a:off x="8674834" y="177281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92" name="Google Shape;392;p34"/>
          <p:cNvSpPr/>
          <p:nvPr/>
        </p:nvSpPr>
        <p:spPr>
          <a:xfrm>
            <a:off x="5071675" y="177281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93" name="Google Shape;393;p34"/>
          <p:cNvSpPr/>
          <p:nvPr/>
        </p:nvSpPr>
        <p:spPr>
          <a:xfrm>
            <a:off x="1468515" y="177281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1">
              <a:solidFill>
                <a:schemeClr val="lt1"/>
              </a:solidFill>
              <a:latin typeface="Verdana"/>
              <a:ea typeface="Verdana"/>
              <a:cs typeface="Verdana"/>
              <a:sym typeface="Verdana"/>
            </a:endParaRPr>
          </a:p>
        </p:txBody>
      </p:sp>
      <p:sp>
        <p:nvSpPr>
          <p:cNvPr id="394" name="Google Shape;394;p34"/>
          <p:cNvSpPr txBox="1">
            <a:spLocks noGrp="1"/>
          </p:cNvSpPr>
          <p:nvPr>
            <p:ph type="body" idx="1"/>
          </p:nvPr>
        </p:nvSpPr>
        <p:spPr>
          <a:xfrm>
            <a:off x="1678985" y="2492375"/>
            <a:ext cx="1655762" cy="576263"/>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chemeClr val="lt1"/>
              </a:buClr>
              <a:buSzPts val="2600"/>
              <a:buNone/>
              <a:defRPr sz="2600" b="1">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5" name="Google Shape;395;p34"/>
          <p:cNvSpPr txBox="1">
            <a:spLocks noGrp="1"/>
          </p:cNvSpPr>
          <p:nvPr>
            <p:ph type="body" idx="2"/>
          </p:nvPr>
        </p:nvSpPr>
        <p:spPr>
          <a:xfrm>
            <a:off x="5282145" y="2492896"/>
            <a:ext cx="1655762" cy="576263"/>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chemeClr val="lt1"/>
              </a:buClr>
              <a:buSzPts val="2600"/>
              <a:buNone/>
              <a:defRPr sz="2600" b="1">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6" name="Google Shape;396;p34"/>
          <p:cNvSpPr txBox="1">
            <a:spLocks noGrp="1"/>
          </p:cNvSpPr>
          <p:nvPr>
            <p:ph type="body" idx="3"/>
          </p:nvPr>
        </p:nvSpPr>
        <p:spPr>
          <a:xfrm>
            <a:off x="8885304" y="2465855"/>
            <a:ext cx="1655762" cy="576263"/>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chemeClr val="lt1"/>
              </a:buClr>
              <a:buSzPts val="2600"/>
              <a:buNone/>
              <a:defRPr sz="2600" b="1">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7" name="Google Shape;397;p34"/>
          <p:cNvSpPr txBox="1">
            <a:spLocks noGrp="1"/>
          </p:cNvSpPr>
          <p:nvPr>
            <p:ph type="body" idx="4"/>
          </p:nvPr>
        </p:nvSpPr>
        <p:spPr>
          <a:xfrm>
            <a:off x="1138441" y="4005263"/>
            <a:ext cx="2736850" cy="647700"/>
          </a:xfrm>
          <a:prstGeom prst="rect">
            <a:avLst/>
          </a:prstGeom>
          <a:noFill/>
          <a:ln>
            <a:noFill/>
          </a:ln>
        </p:spPr>
        <p:txBody>
          <a:bodyPr spcFirstLastPara="1" wrap="square" lIns="0" tIns="0" rIns="0" bIns="0" anchor="t" anchorCtr="0">
            <a:normAutofit/>
          </a:bodyPr>
          <a:lstStyle>
            <a:lvl1pPr marL="457200" lvl="0" indent="-228600" algn="ctr">
              <a:lnSpc>
                <a:spcPct val="122222"/>
              </a:lnSpc>
              <a:spcBef>
                <a:spcPts val="0"/>
              </a:spcBef>
              <a:spcAft>
                <a:spcPts val="0"/>
              </a:spcAft>
              <a:buClr>
                <a:schemeClr val="dk1"/>
              </a:buClr>
              <a:buSzPts val="1800"/>
              <a:buNone/>
              <a:defRPr/>
            </a:lvl1pPr>
            <a:lvl2pPr marL="914400" lvl="1" indent="-228600" algn="l">
              <a:lnSpc>
                <a:spcPct val="125000"/>
              </a:lnSpc>
              <a:spcBef>
                <a:spcPts val="600"/>
              </a:spcBef>
              <a:spcAft>
                <a:spcPts val="0"/>
              </a:spcAft>
              <a:buSzPts val="1600"/>
              <a:buNone/>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8" name="Google Shape;398;p34"/>
          <p:cNvSpPr txBox="1">
            <a:spLocks noGrp="1"/>
          </p:cNvSpPr>
          <p:nvPr>
            <p:ph type="body" idx="5"/>
          </p:nvPr>
        </p:nvSpPr>
        <p:spPr>
          <a:xfrm>
            <a:off x="4741601" y="4005064"/>
            <a:ext cx="2736850" cy="647700"/>
          </a:xfrm>
          <a:prstGeom prst="rect">
            <a:avLst/>
          </a:prstGeom>
          <a:noFill/>
          <a:ln>
            <a:noFill/>
          </a:ln>
        </p:spPr>
        <p:txBody>
          <a:bodyPr spcFirstLastPara="1" wrap="square" lIns="0" tIns="0" rIns="0" bIns="0" anchor="t" anchorCtr="0">
            <a:normAutofit/>
          </a:bodyPr>
          <a:lstStyle>
            <a:lvl1pPr marL="457200" lvl="0" indent="-228600" algn="ctr">
              <a:lnSpc>
                <a:spcPct val="122222"/>
              </a:lnSpc>
              <a:spcBef>
                <a:spcPts val="0"/>
              </a:spcBef>
              <a:spcAft>
                <a:spcPts val="0"/>
              </a:spcAft>
              <a:buClr>
                <a:schemeClr val="dk1"/>
              </a:buClr>
              <a:buSzPts val="1800"/>
              <a:buNone/>
              <a:defRPr/>
            </a:lvl1pPr>
            <a:lvl2pPr marL="914400" lvl="1" indent="-228600" algn="l">
              <a:lnSpc>
                <a:spcPct val="125000"/>
              </a:lnSpc>
              <a:spcBef>
                <a:spcPts val="600"/>
              </a:spcBef>
              <a:spcAft>
                <a:spcPts val="0"/>
              </a:spcAft>
              <a:buSzPts val="1600"/>
              <a:buNone/>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9" name="Google Shape;399;p34"/>
          <p:cNvSpPr txBox="1">
            <a:spLocks noGrp="1"/>
          </p:cNvSpPr>
          <p:nvPr>
            <p:ph type="body" idx="6"/>
          </p:nvPr>
        </p:nvSpPr>
        <p:spPr>
          <a:xfrm>
            <a:off x="8344760" y="4005064"/>
            <a:ext cx="2736850" cy="647700"/>
          </a:xfrm>
          <a:prstGeom prst="rect">
            <a:avLst/>
          </a:prstGeom>
          <a:noFill/>
          <a:ln>
            <a:noFill/>
          </a:ln>
        </p:spPr>
        <p:txBody>
          <a:bodyPr spcFirstLastPara="1" wrap="square" lIns="0" tIns="0" rIns="0" bIns="0" anchor="t" anchorCtr="0">
            <a:normAutofit/>
          </a:bodyPr>
          <a:lstStyle>
            <a:lvl1pPr marL="457200" lvl="0" indent="-228600" algn="ctr">
              <a:lnSpc>
                <a:spcPct val="122222"/>
              </a:lnSpc>
              <a:spcBef>
                <a:spcPts val="0"/>
              </a:spcBef>
              <a:spcAft>
                <a:spcPts val="0"/>
              </a:spcAft>
              <a:buClr>
                <a:schemeClr val="dk1"/>
              </a:buClr>
              <a:buSzPts val="1800"/>
              <a:buNone/>
              <a:defRPr/>
            </a:lvl1pPr>
            <a:lvl2pPr marL="914400" lvl="1" indent="-228600" algn="l">
              <a:lnSpc>
                <a:spcPct val="125000"/>
              </a:lnSpc>
              <a:spcBef>
                <a:spcPts val="600"/>
              </a:spcBef>
              <a:spcAft>
                <a:spcPts val="0"/>
              </a:spcAft>
              <a:buSzPts val="1600"/>
              <a:buNone/>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0" name="Google Shape;400;p34"/>
          <p:cNvSpPr txBox="1">
            <a:spLocks noGrp="1"/>
          </p:cNvSpPr>
          <p:nvPr>
            <p:ph type="body" idx="7"/>
          </p:nvPr>
        </p:nvSpPr>
        <p:spPr>
          <a:xfrm>
            <a:off x="8344760" y="4941888"/>
            <a:ext cx="2736850" cy="935037"/>
          </a:xfrm>
          <a:prstGeom prst="rect">
            <a:avLst/>
          </a:prstGeom>
          <a:noFill/>
          <a:ln>
            <a:noFill/>
          </a:ln>
        </p:spPr>
        <p:txBody>
          <a:bodyPr spcFirstLastPara="1" wrap="square" lIns="0" tIns="0" rIns="0" bIns="0" anchor="t" anchorCtr="0">
            <a:normAutofit/>
          </a:bodyPr>
          <a:lstStyle>
            <a:lvl1pPr marL="457200" lvl="0" indent="-228600" algn="l">
              <a:lnSpc>
                <a:spcPct val="157142"/>
              </a:lnSpc>
              <a:spcBef>
                <a:spcPts val="0"/>
              </a:spcBef>
              <a:spcAft>
                <a:spcPts val="0"/>
              </a:spcAft>
              <a:buClr>
                <a:schemeClr val="dk1"/>
              </a:buClr>
              <a:buSzPts val="1400"/>
              <a:buNone/>
              <a:defRPr sz="1400"/>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1" name="Google Shape;401;p34"/>
          <p:cNvSpPr txBox="1">
            <a:spLocks noGrp="1"/>
          </p:cNvSpPr>
          <p:nvPr>
            <p:ph type="body" idx="8"/>
          </p:nvPr>
        </p:nvSpPr>
        <p:spPr>
          <a:xfrm>
            <a:off x="4741601" y="4919315"/>
            <a:ext cx="2736850" cy="935037"/>
          </a:xfrm>
          <a:prstGeom prst="rect">
            <a:avLst/>
          </a:prstGeom>
          <a:noFill/>
          <a:ln>
            <a:noFill/>
          </a:ln>
        </p:spPr>
        <p:txBody>
          <a:bodyPr spcFirstLastPara="1" wrap="square" lIns="0" tIns="0" rIns="0" bIns="0" anchor="t" anchorCtr="0">
            <a:normAutofit/>
          </a:bodyPr>
          <a:lstStyle>
            <a:lvl1pPr marL="457200" lvl="0" indent="-228600" algn="l">
              <a:lnSpc>
                <a:spcPct val="157142"/>
              </a:lnSpc>
              <a:spcBef>
                <a:spcPts val="0"/>
              </a:spcBef>
              <a:spcAft>
                <a:spcPts val="0"/>
              </a:spcAft>
              <a:buClr>
                <a:schemeClr val="dk1"/>
              </a:buClr>
              <a:buSzPts val="1400"/>
              <a:buNone/>
              <a:defRPr sz="1400"/>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2" name="Google Shape;402;p34"/>
          <p:cNvSpPr txBox="1">
            <a:spLocks noGrp="1"/>
          </p:cNvSpPr>
          <p:nvPr>
            <p:ph type="body" idx="9"/>
          </p:nvPr>
        </p:nvSpPr>
        <p:spPr>
          <a:xfrm>
            <a:off x="1138441" y="4919315"/>
            <a:ext cx="2736850" cy="935037"/>
          </a:xfrm>
          <a:prstGeom prst="rect">
            <a:avLst/>
          </a:prstGeom>
          <a:noFill/>
          <a:ln>
            <a:noFill/>
          </a:ln>
        </p:spPr>
        <p:txBody>
          <a:bodyPr spcFirstLastPara="1" wrap="square" lIns="0" tIns="0" rIns="0" bIns="0" anchor="t" anchorCtr="0">
            <a:normAutofit/>
          </a:bodyPr>
          <a:lstStyle>
            <a:lvl1pPr marL="457200" lvl="0" indent="-228600" algn="l">
              <a:lnSpc>
                <a:spcPct val="157142"/>
              </a:lnSpc>
              <a:spcBef>
                <a:spcPts val="0"/>
              </a:spcBef>
              <a:spcAft>
                <a:spcPts val="0"/>
              </a:spcAft>
              <a:buClr>
                <a:schemeClr val="dk1"/>
              </a:buClr>
              <a:buSzPts val="1400"/>
              <a:buNone/>
              <a:defRPr sz="1400"/>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3" name="Google Shape;403;p34"/>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4" name="Google Shape;404;p34"/>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405" name="Google Shape;405;p34"/>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406" name="Google Shape;406;p34">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407" name="Google Shape;407;p34"/>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ext with Shapes - Layout5">
  <p:cSld name="Text with Shapes - Layout5">
    <p:bg>
      <p:bgPr>
        <a:solidFill>
          <a:schemeClr val="lt1"/>
        </a:solidFill>
        <a:effectLst/>
      </p:bgPr>
    </p:bg>
    <p:spTree>
      <p:nvGrpSpPr>
        <p:cNvPr id="1" name="Shape 408"/>
        <p:cNvGrpSpPr/>
        <p:nvPr/>
      </p:nvGrpSpPr>
      <p:grpSpPr>
        <a:xfrm>
          <a:off x="0" y="0"/>
          <a:ext cx="0" cy="0"/>
          <a:chOff x="0" y="0"/>
          <a:chExt cx="0" cy="0"/>
        </a:xfrm>
      </p:grpSpPr>
      <p:sp>
        <p:nvSpPr>
          <p:cNvPr id="409" name="Google Shape;409;p35"/>
          <p:cNvSpPr/>
          <p:nvPr/>
        </p:nvSpPr>
        <p:spPr>
          <a:xfrm>
            <a:off x="0" y="4437112"/>
            <a:ext cx="12192000" cy="2420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410" name="Google Shape;410;p35"/>
          <p:cNvSpPr txBox="1">
            <a:spLocks noGrp="1"/>
          </p:cNvSpPr>
          <p:nvPr>
            <p:ph type="body" idx="1"/>
          </p:nvPr>
        </p:nvSpPr>
        <p:spPr>
          <a:xfrm>
            <a:off x="407988" y="1700808"/>
            <a:ext cx="5832475" cy="432048"/>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a:solidFill>
                  <a:srgbClr val="12ABDB"/>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11" name="Google Shape;411;p35"/>
          <p:cNvPicPr preferRelativeResize="0"/>
          <p:nvPr/>
        </p:nvPicPr>
        <p:blipFill rotWithShape="1">
          <a:blip r:embed="rId2">
            <a:alphaModFix/>
          </a:blip>
          <a:srcRect r="13305" b="8552"/>
          <a:stretch/>
        </p:blipFill>
        <p:spPr>
          <a:xfrm rot="-2285894">
            <a:off x="10091405" y="-166653"/>
            <a:ext cx="3522628" cy="5177025"/>
          </a:xfrm>
          <a:custGeom>
            <a:avLst/>
            <a:gdLst/>
            <a:ahLst/>
            <a:cxnLst/>
            <a:rect l="l" t="t" r="r" b="b"/>
            <a:pathLst>
              <a:path w="3522628" h="5177025" extrusionOk="0">
                <a:moveTo>
                  <a:pt x="3522628" y="891962"/>
                </a:moveTo>
                <a:lnTo>
                  <a:pt x="162923" y="5177025"/>
                </a:lnTo>
                <a:lnTo>
                  <a:pt x="0" y="5049285"/>
                </a:lnTo>
                <a:lnTo>
                  <a:pt x="0" y="1923687"/>
                </a:lnTo>
                <a:lnTo>
                  <a:pt x="1508267" y="0"/>
                </a:lnTo>
                <a:lnTo>
                  <a:pt x="2384994" y="0"/>
                </a:lnTo>
                <a:close/>
              </a:path>
            </a:pathLst>
          </a:custGeom>
          <a:noFill/>
          <a:ln>
            <a:noFill/>
          </a:ln>
        </p:spPr>
      </p:pic>
      <p:sp>
        <p:nvSpPr>
          <p:cNvPr id="412" name="Google Shape;412;p35"/>
          <p:cNvSpPr txBox="1">
            <a:spLocks noGrp="1"/>
          </p:cNvSpPr>
          <p:nvPr>
            <p:ph type="body" idx="2"/>
          </p:nvPr>
        </p:nvSpPr>
        <p:spPr>
          <a:xfrm>
            <a:off x="618009"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3" name="Google Shape;413;p35"/>
          <p:cNvSpPr txBox="1">
            <a:spLocks noGrp="1"/>
          </p:cNvSpPr>
          <p:nvPr>
            <p:ph type="body" idx="3"/>
          </p:nvPr>
        </p:nvSpPr>
        <p:spPr>
          <a:xfrm>
            <a:off x="2511156"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4" name="Google Shape;414;p35"/>
          <p:cNvSpPr txBox="1">
            <a:spLocks noGrp="1"/>
          </p:cNvSpPr>
          <p:nvPr>
            <p:ph type="body" idx="4"/>
          </p:nvPr>
        </p:nvSpPr>
        <p:spPr>
          <a:xfrm>
            <a:off x="4404303"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5" name="Google Shape;415;p35"/>
          <p:cNvSpPr txBox="1">
            <a:spLocks noGrp="1"/>
          </p:cNvSpPr>
          <p:nvPr>
            <p:ph type="body" idx="5"/>
          </p:nvPr>
        </p:nvSpPr>
        <p:spPr>
          <a:xfrm>
            <a:off x="6297450"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6" name="Google Shape;416;p35"/>
          <p:cNvSpPr txBox="1">
            <a:spLocks noGrp="1"/>
          </p:cNvSpPr>
          <p:nvPr>
            <p:ph type="body" idx="6"/>
          </p:nvPr>
        </p:nvSpPr>
        <p:spPr>
          <a:xfrm>
            <a:off x="8190597"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7" name="Google Shape;417;p35"/>
          <p:cNvSpPr txBox="1">
            <a:spLocks noGrp="1"/>
          </p:cNvSpPr>
          <p:nvPr>
            <p:ph type="body" idx="7"/>
          </p:nvPr>
        </p:nvSpPr>
        <p:spPr>
          <a:xfrm>
            <a:off x="10083744" y="5585038"/>
            <a:ext cx="1692449" cy="432048"/>
          </a:xfrm>
          <a:prstGeom prst="rect">
            <a:avLst/>
          </a:prstGeom>
          <a:noFill/>
          <a:ln>
            <a:noFill/>
          </a:ln>
        </p:spPr>
        <p:txBody>
          <a:bodyPr spcFirstLastPara="1" wrap="square" lIns="0" tIns="0" rIns="0" bIns="0" anchor="ctr" anchorCtr="0">
            <a:noAutofit/>
          </a:bodyPr>
          <a:lstStyle>
            <a:lvl1pPr marL="457200" lvl="0" indent="-228600" algn="r">
              <a:lnSpc>
                <a:spcPct val="114285"/>
              </a:lnSpc>
              <a:spcBef>
                <a:spcPts val="0"/>
              </a:spcBef>
              <a:spcAft>
                <a:spcPts val="0"/>
              </a:spcAft>
              <a:buClr>
                <a:schemeClr val="dk1"/>
              </a:buClr>
              <a:buSzPts val="1400"/>
              <a:buNone/>
              <a:defRPr sz="1400" b="1">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8" name="Google Shape;418;p35"/>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9" name="Google Shape;419;p35"/>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420" name="Google Shape;420;p35"/>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421" name="Google Shape;421;p35">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422" name="Google Shape;422;p35"/>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423" name="Google Shape;423;p35"/>
          <p:cNvSpPr txBox="1">
            <a:spLocks noGrp="1"/>
          </p:cNvSpPr>
          <p:nvPr>
            <p:ph type="body" idx="8"/>
          </p:nvPr>
        </p:nvSpPr>
        <p:spPr>
          <a:xfrm>
            <a:off x="426488" y="2326856"/>
            <a:ext cx="3149232"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4" name="Google Shape;424;p35"/>
          <p:cNvSpPr txBox="1">
            <a:spLocks noGrp="1"/>
          </p:cNvSpPr>
          <p:nvPr>
            <p:ph type="body" idx="9"/>
          </p:nvPr>
        </p:nvSpPr>
        <p:spPr>
          <a:xfrm>
            <a:off x="3860688" y="2326856"/>
            <a:ext cx="3149232"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5" name="Google Shape;425;p35"/>
          <p:cNvSpPr txBox="1">
            <a:spLocks noGrp="1"/>
          </p:cNvSpPr>
          <p:nvPr>
            <p:ph type="body" idx="13"/>
          </p:nvPr>
        </p:nvSpPr>
        <p:spPr>
          <a:xfrm>
            <a:off x="7294887" y="2326856"/>
            <a:ext cx="3149232"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26" name="Google Shape;426;p35"/>
          <p:cNvPicPr preferRelativeResize="0"/>
          <p:nvPr/>
        </p:nvPicPr>
        <p:blipFill rotWithShape="1">
          <a:blip r:embed="rId4">
            <a:alphaModFix/>
          </a:blip>
          <a:srcRect l="81836" t="-4713" b="16530"/>
          <a:stretch/>
        </p:blipFill>
        <p:spPr>
          <a:xfrm>
            <a:off x="11547793" y="188640"/>
            <a:ext cx="424356" cy="459624"/>
          </a:xfrm>
          <a:prstGeom prst="rect">
            <a:avLst/>
          </a:prstGeom>
          <a:noFill/>
          <a:ln>
            <a:noFill/>
          </a:ln>
        </p:spPr>
      </p:pic>
      <p:cxnSp>
        <p:nvCxnSpPr>
          <p:cNvPr id="427" name="Google Shape;427;p35"/>
          <p:cNvCxnSpPr/>
          <p:nvPr/>
        </p:nvCxnSpPr>
        <p:spPr>
          <a:xfrm>
            <a:off x="407988" y="2235647"/>
            <a:ext cx="10036131" cy="0"/>
          </a:xfrm>
          <a:prstGeom prst="straightConnector1">
            <a:avLst/>
          </a:prstGeom>
          <a:solidFill>
            <a:schemeClr val="dk1"/>
          </a:solidFill>
          <a:ln w="47625" cap="flat" cmpd="sng">
            <a:solidFill>
              <a:srgbClr val="D8D8D8"/>
            </a:solidFill>
            <a:prstDash val="solid"/>
            <a:round/>
            <a:headEnd type="none" w="sm" len="sm"/>
            <a:tailEnd type="none" w="sm" len="sm"/>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Organization Chart">
  <p:cSld name="Organization Chart">
    <p:bg>
      <p:bgPr>
        <a:solidFill>
          <a:schemeClr val="lt1"/>
        </a:solidFill>
        <a:effectLst/>
      </p:bgPr>
    </p:bg>
    <p:spTree>
      <p:nvGrpSpPr>
        <p:cNvPr id="1" name="Shape 428"/>
        <p:cNvGrpSpPr/>
        <p:nvPr/>
      </p:nvGrpSpPr>
      <p:grpSpPr>
        <a:xfrm>
          <a:off x="0" y="0"/>
          <a:ext cx="0" cy="0"/>
          <a:chOff x="0" y="0"/>
          <a:chExt cx="0" cy="0"/>
        </a:xfrm>
      </p:grpSpPr>
      <p:sp>
        <p:nvSpPr>
          <p:cNvPr id="429" name="Google Shape;429;p36"/>
          <p:cNvSpPr txBox="1">
            <a:spLocks noGrp="1"/>
          </p:cNvSpPr>
          <p:nvPr>
            <p:ph type="body" idx="1"/>
          </p:nvPr>
        </p:nvSpPr>
        <p:spPr>
          <a:xfrm>
            <a:off x="666750" y="5733255"/>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0" name="Google Shape;430;p36"/>
          <p:cNvSpPr txBox="1">
            <a:spLocks noGrp="1"/>
          </p:cNvSpPr>
          <p:nvPr>
            <p:ph type="body" idx="2"/>
          </p:nvPr>
        </p:nvSpPr>
        <p:spPr>
          <a:xfrm>
            <a:off x="2794164" y="5737641"/>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1" name="Google Shape;431;p36"/>
          <p:cNvSpPr txBox="1">
            <a:spLocks noGrp="1"/>
          </p:cNvSpPr>
          <p:nvPr>
            <p:ph type="body" idx="3"/>
          </p:nvPr>
        </p:nvSpPr>
        <p:spPr>
          <a:xfrm>
            <a:off x="4927473" y="5737641"/>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2" name="Google Shape;432;p36"/>
          <p:cNvSpPr txBox="1">
            <a:spLocks noGrp="1"/>
          </p:cNvSpPr>
          <p:nvPr>
            <p:ph type="body" idx="4"/>
          </p:nvPr>
        </p:nvSpPr>
        <p:spPr>
          <a:xfrm>
            <a:off x="7060200" y="5733156"/>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3" name="Google Shape;433;p36"/>
          <p:cNvSpPr txBox="1">
            <a:spLocks noGrp="1"/>
          </p:cNvSpPr>
          <p:nvPr>
            <p:ph type="body" idx="5"/>
          </p:nvPr>
        </p:nvSpPr>
        <p:spPr>
          <a:xfrm>
            <a:off x="9192926" y="5733156"/>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4" name="Google Shape;434;p36"/>
          <p:cNvSpPr txBox="1">
            <a:spLocks noGrp="1"/>
          </p:cNvSpPr>
          <p:nvPr>
            <p:ph type="body" idx="6"/>
          </p:nvPr>
        </p:nvSpPr>
        <p:spPr>
          <a:xfrm>
            <a:off x="3647728" y="1958081"/>
            <a:ext cx="1440160" cy="1152128"/>
          </a:xfrm>
          <a:prstGeom prst="rect">
            <a:avLst/>
          </a:prstGeom>
          <a:solidFill>
            <a:srgbClr val="0070AD"/>
          </a:solidFill>
          <a:ln>
            <a:noFill/>
          </a:ln>
        </p:spPr>
        <p:txBody>
          <a:bodyPr spcFirstLastPara="1" wrap="square" lIns="0" tIns="0" rIns="0" bIns="0" anchor="ctr" anchorCtr="0">
            <a:noAutofit/>
          </a:bodyPr>
          <a:lstStyle>
            <a:lvl1pPr marL="457200" lvl="0" indent="-228600" algn="ctr">
              <a:lnSpc>
                <a:spcPct val="1125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5" name="Google Shape;435;p36"/>
          <p:cNvSpPr txBox="1">
            <a:spLocks noGrp="1"/>
          </p:cNvSpPr>
          <p:nvPr>
            <p:ph type="body" idx="7"/>
          </p:nvPr>
        </p:nvSpPr>
        <p:spPr>
          <a:xfrm>
            <a:off x="6384032" y="3428999"/>
            <a:ext cx="1440160" cy="1152128"/>
          </a:xfrm>
          <a:prstGeom prst="rect">
            <a:avLst/>
          </a:prstGeom>
          <a:solidFill>
            <a:srgbClr val="12ABDB"/>
          </a:solidFill>
          <a:ln>
            <a:noFill/>
          </a:ln>
        </p:spPr>
        <p:txBody>
          <a:bodyPr spcFirstLastPara="1" wrap="square" lIns="0" tIns="0" rIns="0" bIns="0" anchor="ctr" anchorCtr="0">
            <a:noAutofit/>
          </a:bodyPr>
          <a:lstStyle>
            <a:lvl1pPr marL="457200" lvl="0" indent="-228600" algn="ctr">
              <a:lnSpc>
                <a:spcPct val="1125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6" name="Google Shape;436;p36"/>
          <p:cNvSpPr/>
          <p:nvPr/>
        </p:nvSpPr>
        <p:spPr>
          <a:xfrm>
            <a:off x="3589947" y="1916832"/>
            <a:ext cx="5012107" cy="1230106"/>
          </a:xfrm>
          <a:prstGeom prst="rect">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FFFFFF"/>
              </a:solidFill>
              <a:latin typeface="Verdana"/>
              <a:ea typeface="Verdana"/>
              <a:cs typeface="Verdana"/>
              <a:sym typeface="Verdana"/>
            </a:endParaRPr>
          </a:p>
        </p:txBody>
      </p:sp>
      <p:sp>
        <p:nvSpPr>
          <p:cNvPr id="437" name="Google Shape;437;p36"/>
          <p:cNvSpPr/>
          <p:nvPr/>
        </p:nvSpPr>
        <p:spPr>
          <a:xfrm>
            <a:off x="6337816" y="3389316"/>
            <a:ext cx="5012107" cy="1230106"/>
          </a:xfrm>
          <a:prstGeom prst="rect">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FFFFFF"/>
              </a:solidFill>
              <a:latin typeface="Verdana"/>
              <a:ea typeface="Verdana"/>
              <a:cs typeface="Verdana"/>
              <a:sym typeface="Verdana"/>
            </a:endParaRPr>
          </a:p>
        </p:txBody>
      </p:sp>
      <p:sp>
        <p:nvSpPr>
          <p:cNvPr id="438" name="Google Shape;438;p36"/>
          <p:cNvSpPr/>
          <p:nvPr/>
        </p:nvSpPr>
        <p:spPr>
          <a:xfrm>
            <a:off x="839788" y="3389316"/>
            <a:ext cx="5012107" cy="1230106"/>
          </a:xfrm>
          <a:prstGeom prst="rect">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FFFFFF"/>
              </a:solidFill>
              <a:latin typeface="Verdana"/>
              <a:ea typeface="Verdana"/>
              <a:cs typeface="Verdana"/>
              <a:sym typeface="Verdana"/>
            </a:endParaRPr>
          </a:p>
        </p:txBody>
      </p:sp>
      <p:sp>
        <p:nvSpPr>
          <p:cNvPr id="439" name="Google Shape;439;p36"/>
          <p:cNvSpPr txBox="1"/>
          <p:nvPr/>
        </p:nvSpPr>
        <p:spPr>
          <a:xfrm>
            <a:off x="883343" y="3711981"/>
            <a:ext cx="1239750" cy="510909"/>
          </a:xfrm>
          <a:prstGeom prst="rect">
            <a:avLst/>
          </a:prstGeom>
          <a:noFill/>
          <a:ln>
            <a:noFill/>
          </a:ln>
        </p:spPr>
        <p:txBody>
          <a:bodyPr spcFirstLastPara="1" wrap="square" lIns="91425" tIns="45700" rIns="91425" bIns="45700" anchor="t" anchorCtr="0">
            <a:spAutoFit/>
          </a:bodyPr>
          <a:lstStyle/>
          <a:p>
            <a:pPr marL="0" marR="0" lvl="0" indent="0" algn="r" rtl="0">
              <a:lnSpc>
                <a:spcPct val="85000"/>
              </a:lnSpc>
              <a:spcBef>
                <a:spcPts val="0"/>
              </a:spcBef>
              <a:spcAft>
                <a:spcPts val="0"/>
              </a:spcAft>
              <a:buNone/>
            </a:pPr>
            <a:r>
              <a:rPr lang="en-US" sz="1600" b="1">
                <a:solidFill>
                  <a:schemeClr val="lt1"/>
                </a:solidFill>
                <a:latin typeface="Verdana"/>
                <a:ea typeface="Verdana"/>
                <a:cs typeface="Verdana"/>
                <a:sym typeface="Verdana"/>
              </a:rPr>
              <a:t>Group Name</a:t>
            </a:r>
            <a:endParaRPr/>
          </a:p>
        </p:txBody>
      </p:sp>
      <p:cxnSp>
        <p:nvCxnSpPr>
          <p:cNvPr id="440" name="Google Shape;440;p36"/>
          <p:cNvCxnSpPr/>
          <p:nvPr/>
        </p:nvCxnSpPr>
        <p:spPr>
          <a:xfrm>
            <a:off x="4367808" y="3160017"/>
            <a:ext cx="0" cy="216024"/>
          </a:xfrm>
          <a:prstGeom prst="straightConnector1">
            <a:avLst/>
          </a:prstGeom>
          <a:noFill/>
          <a:ln w="38100" cap="flat" cmpd="sng">
            <a:solidFill>
              <a:schemeClr val="accent1"/>
            </a:solidFill>
            <a:prstDash val="solid"/>
            <a:miter lim="800000"/>
            <a:headEnd type="none" w="sm" len="sm"/>
            <a:tailEnd type="none" w="sm" len="sm"/>
          </a:ln>
        </p:spPr>
      </p:cxnSp>
      <p:cxnSp>
        <p:nvCxnSpPr>
          <p:cNvPr id="441" name="Google Shape;441;p36"/>
          <p:cNvCxnSpPr/>
          <p:nvPr/>
        </p:nvCxnSpPr>
        <p:spPr>
          <a:xfrm>
            <a:off x="7104112" y="3160017"/>
            <a:ext cx="0" cy="216024"/>
          </a:xfrm>
          <a:prstGeom prst="straightConnector1">
            <a:avLst/>
          </a:prstGeom>
          <a:noFill/>
          <a:ln w="38100" cap="flat" cmpd="sng">
            <a:solidFill>
              <a:schemeClr val="accent1"/>
            </a:solidFill>
            <a:prstDash val="solid"/>
            <a:miter lim="800000"/>
            <a:headEnd type="none" w="sm" len="sm"/>
            <a:tailEnd type="none" w="sm" len="sm"/>
          </a:ln>
        </p:spPr>
      </p:cxnSp>
      <p:cxnSp>
        <p:nvCxnSpPr>
          <p:cNvPr id="442" name="Google Shape;442;p36"/>
          <p:cNvCxnSpPr/>
          <p:nvPr/>
        </p:nvCxnSpPr>
        <p:spPr>
          <a:xfrm>
            <a:off x="5879976" y="4004369"/>
            <a:ext cx="432048" cy="0"/>
          </a:xfrm>
          <a:prstGeom prst="straightConnector1">
            <a:avLst/>
          </a:prstGeom>
          <a:noFill/>
          <a:ln w="38100" cap="flat" cmpd="sng">
            <a:solidFill>
              <a:schemeClr val="accent1"/>
            </a:solidFill>
            <a:prstDash val="solid"/>
            <a:miter lim="800000"/>
            <a:headEnd type="none" w="sm" len="sm"/>
            <a:tailEnd type="none" w="sm" len="sm"/>
          </a:ln>
        </p:spPr>
      </p:cxnSp>
      <p:cxnSp>
        <p:nvCxnSpPr>
          <p:cNvPr id="443" name="Google Shape;443;p36"/>
          <p:cNvCxnSpPr/>
          <p:nvPr/>
        </p:nvCxnSpPr>
        <p:spPr>
          <a:xfrm>
            <a:off x="2711624" y="4653135"/>
            <a:ext cx="0" cy="504056"/>
          </a:xfrm>
          <a:prstGeom prst="straightConnector1">
            <a:avLst/>
          </a:prstGeom>
          <a:noFill/>
          <a:ln w="38100" cap="flat" cmpd="sng">
            <a:solidFill>
              <a:srgbClr val="12ABDB"/>
            </a:solidFill>
            <a:prstDash val="solid"/>
            <a:miter lim="800000"/>
            <a:headEnd type="none" w="sm" len="sm"/>
            <a:tailEnd type="none" w="sm" len="sm"/>
          </a:ln>
        </p:spPr>
      </p:cxnSp>
      <p:cxnSp>
        <p:nvCxnSpPr>
          <p:cNvPr id="444" name="Google Shape;444;p36"/>
          <p:cNvCxnSpPr/>
          <p:nvPr/>
        </p:nvCxnSpPr>
        <p:spPr>
          <a:xfrm>
            <a:off x="1612454" y="5226817"/>
            <a:ext cx="8588002" cy="0"/>
          </a:xfrm>
          <a:prstGeom prst="straightConnector1">
            <a:avLst/>
          </a:prstGeom>
          <a:noFill/>
          <a:ln w="38100" cap="flat" cmpd="sng">
            <a:solidFill>
              <a:srgbClr val="12ABDB"/>
            </a:solidFill>
            <a:prstDash val="solid"/>
            <a:miter lim="800000"/>
            <a:headEnd type="none" w="sm" len="sm"/>
            <a:tailEnd type="none" w="sm" len="sm"/>
          </a:ln>
        </p:spPr>
      </p:cxnSp>
      <p:cxnSp>
        <p:nvCxnSpPr>
          <p:cNvPr id="445" name="Google Shape;445;p36"/>
          <p:cNvCxnSpPr/>
          <p:nvPr/>
        </p:nvCxnSpPr>
        <p:spPr>
          <a:xfrm>
            <a:off x="1631690" y="5229100"/>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446" name="Google Shape;446;p36"/>
          <p:cNvCxnSpPr/>
          <p:nvPr/>
        </p:nvCxnSpPr>
        <p:spPr>
          <a:xfrm>
            <a:off x="3764417" y="5229199"/>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447" name="Google Shape;447;p36"/>
          <p:cNvCxnSpPr/>
          <p:nvPr/>
        </p:nvCxnSpPr>
        <p:spPr>
          <a:xfrm>
            <a:off x="5897144" y="5229199"/>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448" name="Google Shape;448;p36"/>
          <p:cNvCxnSpPr/>
          <p:nvPr/>
        </p:nvCxnSpPr>
        <p:spPr>
          <a:xfrm>
            <a:off x="8029871" y="5229199"/>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449" name="Google Shape;449;p36"/>
          <p:cNvCxnSpPr/>
          <p:nvPr/>
        </p:nvCxnSpPr>
        <p:spPr>
          <a:xfrm>
            <a:off x="10179266" y="5219674"/>
            <a:ext cx="0" cy="432147"/>
          </a:xfrm>
          <a:prstGeom prst="straightConnector1">
            <a:avLst/>
          </a:prstGeom>
          <a:noFill/>
          <a:ln w="38100" cap="flat" cmpd="sng">
            <a:solidFill>
              <a:srgbClr val="12ABDB"/>
            </a:solidFill>
            <a:prstDash val="solid"/>
            <a:miter lim="800000"/>
            <a:headEnd type="none" w="sm" len="sm"/>
            <a:tailEnd type="none" w="sm" len="sm"/>
          </a:ln>
        </p:spPr>
      </p:cxnSp>
      <p:sp>
        <p:nvSpPr>
          <p:cNvPr id="450" name="Google Shape;450;p36"/>
          <p:cNvSpPr txBox="1">
            <a:spLocks noGrp="1"/>
          </p:cNvSpPr>
          <p:nvPr>
            <p:ph type="body" idx="8"/>
          </p:nvPr>
        </p:nvSpPr>
        <p:spPr>
          <a:xfrm>
            <a:off x="5157506" y="2091773"/>
            <a:ext cx="3314758" cy="880224"/>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1" name="Google Shape;451;p36"/>
          <p:cNvSpPr txBox="1">
            <a:spLocks noGrp="1"/>
          </p:cNvSpPr>
          <p:nvPr>
            <p:ph type="body" idx="9"/>
          </p:nvPr>
        </p:nvSpPr>
        <p:spPr>
          <a:xfrm>
            <a:off x="2391842" y="3564257"/>
            <a:ext cx="3314758" cy="880224"/>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2" name="Google Shape;452;p36"/>
          <p:cNvSpPr txBox="1">
            <a:spLocks noGrp="1"/>
          </p:cNvSpPr>
          <p:nvPr>
            <p:ph type="body" idx="13"/>
          </p:nvPr>
        </p:nvSpPr>
        <p:spPr>
          <a:xfrm>
            <a:off x="7896622" y="3564257"/>
            <a:ext cx="3314758" cy="880224"/>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3" name="Google Shape;453;p36"/>
          <p:cNvSpPr txBox="1">
            <a:spLocks noGrp="1"/>
          </p:cNvSpPr>
          <p:nvPr>
            <p:ph type="body" idx="14"/>
          </p:nvPr>
        </p:nvSpPr>
        <p:spPr>
          <a:xfrm>
            <a:off x="881063" y="3428106"/>
            <a:ext cx="1440160" cy="1152128"/>
          </a:xfrm>
          <a:prstGeom prst="rect">
            <a:avLst/>
          </a:prstGeom>
          <a:solidFill>
            <a:srgbClr val="12ABDB"/>
          </a:solidFill>
          <a:ln>
            <a:noFill/>
          </a:ln>
        </p:spPr>
        <p:txBody>
          <a:bodyPr spcFirstLastPara="1" wrap="square" lIns="0" tIns="0" rIns="0" bIns="0" anchor="ctr" anchorCtr="0">
            <a:noAutofit/>
          </a:bodyPr>
          <a:lstStyle>
            <a:lvl1pPr marL="457200" lvl="0" indent="-228600" algn="ctr">
              <a:lnSpc>
                <a:spcPct val="1125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4" name="Google Shape;454;p36"/>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5" name="Google Shape;455;p36"/>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456" name="Google Shape;456;p36"/>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457" name="Google Shape;457;p36">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458" name="Google Shape;458;p36"/>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Opener4">
  <p:cSld name="Section Opener4">
    <p:spTree>
      <p:nvGrpSpPr>
        <p:cNvPr id="1" name="Shape 464"/>
        <p:cNvGrpSpPr/>
        <p:nvPr/>
      </p:nvGrpSpPr>
      <p:grpSpPr>
        <a:xfrm>
          <a:off x="0" y="0"/>
          <a:ext cx="0" cy="0"/>
          <a:chOff x="0" y="0"/>
          <a:chExt cx="0" cy="0"/>
        </a:xfrm>
      </p:grpSpPr>
      <p:sp>
        <p:nvSpPr>
          <p:cNvPr id="465" name="Google Shape;465;p38"/>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466" name="Google Shape;466;p38"/>
          <p:cNvSpPr/>
          <p:nvPr/>
        </p:nvSpPr>
        <p:spPr>
          <a:xfrm>
            <a:off x="-312712" y="0"/>
            <a:ext cx="8760296" cy="8102938"/>
          </a:xfrm>
          <a:custGeom>
            <a:avLst/>
            <a:gdLst/>
            <a:ahLst/>
            <a:cxnLst/>
            <a:rect l="l" t="t" r="r" b="b"/>
            <a:pathLst>
              <a:path w="1637" h="1514" extrusionOk="0">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467" name="Google Shape;467;p38"/>
          <p:cNvSpPr>
            <a:spLocks noGrp="1"/>
          </p:cNvSpPr>
          <p:nvPr>
            <p:ph type="pic" idx="2"/>
          </p:nvPr>
        </p:nvSpPr>
        <p:spPr>
          <a:xfrm>
            <a:off x="4943872" y="-1634"/>
            <a:ext cx="7248128" cy="6859588"/>
          </a:xfrm>
          <a:prstGeom prst="rect">
            <a:avLst/>
          </a:prstGeom>
          <a:noFill/>
          <a:ln>
            <a:noFill/>
          </a:ln>
        </p:spPr>
      </p:sp>
      <p:pic>
        <p:nvPicPr>
          <p:cNvPr id="468" name="Google Shape;468;p38"/>
          <p:cNvPicPr preferRelativeResize="0"/>
          <p:nvPr/>
        </p:nvPicPr>
        <p:blipFill rotWithShape="1">
          <a:blip r:embed="rId2">
            <a:alphaModFix/>
          </a:blip>
          <a:srcRect l="9322" r="9322"/>
          <a:stretch/>
        </p:blipFill>
        <p:spPr>
          <a:xfrm>
            <a:off x="2273300" y="-1588"/>
            <a:ext cx="9918700" cy="6859588"/>
          </a:xfrm>
          <a:prstGeom prst="rect">
            <a:avLst/>
          </a:prstGeom>
          <a:noFill/>
          <a:ln>
            <a:noFill/>
          </a:ln>
        </p:spPr>
      </p:pic>
      <p:sp>
        <p:nvSpPr>
          <p:cNvPr id="469" name="Google Shape;469;p38"/>
          <p:cNvSpPr txBox="1">
            <a:spLocks noGrp="1"/>
          </p:cNvSpPr>
          <p:nvPr>
            <p:ph type="body" idx="1"/>
          </p:nvPr>
        </p:nvSpPr>
        <p:spPr>
          <a:xfrm>
            <a:off x="407988" y="434513"/>
            <a:ext cx="5471988" cy="1698343"/>
          </a:xfrm>
          <a:prstGeom prst="rect">
            <a:avLst/>
          </a:prstGeom>
          <a:noFill/>
          <a:ln>
            <a:noFill/>
          </a:ln>
        </p:spPr>
        <p:txBody>
          <a:bodyPr spcFirstLastPara="1" wrap="square" lIns="0" tIns="0" rIns="0" bIns="0" anchor="b" anchorCtr="0">
            <a:noAutofit/>
          </a:bodyPr>
          <a:lstStyle>
            <a:lvl1pPr marL="457200" lvl="0" indent="-228600" algn="l">
              <a:lnSpc>
                <a:spcPct val="115384"/>
              </a:lnSpc>
              <a:spcBef>
                <a:spcPts val="0"/>
              </a:spcBef>
              <a:spcAft>
                <a:spcPts val="0"/>
              </a:spcAft>
              <a:buClr>
                <a:schemeClr val="lt1"/>
              </a:buClr>
              <a:buSzPts val="2600"/>
              <a:buNone/>
              <a:defRPr sz="2600">
                <a:solidFill>
                  <a:schemeClr val="lt1"/>
                </a:solidFill>
              </a:defRPr>
            </a:lvl1pPr>
            <a:lvl2pPr marL="914400" lvl="1" indent="-228600" algn="l">
              <a:lnSpc>
                <a:spcPct val="30000"/>
              </a:lnSpc>
              <a:spcBef>
                <a:spcPts val="600"/>
              </a:spcBef>
              <a:spcAft>
                <a:spcPts val="0"/>
              </a:spcAft>
              <a:buSzPts val="6000"/>
              <a:buNone/>
              <a:defRPr sz="6000">
                <a:solidFill>
                  <a:schemeClr val="lt1"/>
                </a:solidFill>
              </a:defRPr>
            </a:lvl2pPr>
            <a:lvl3pPr marL="1371600" lvl="2" indent="-342900" algn="l">
              <a:lnSpc>
                <a:spcPct val="88888"/>
              </a:lnSpc>
              <a:spcBef>
                <a:spcPts val="600"/>
              </a:spcBef>
              <a:spcAft>
                <a:spcPts val="0"/>
              </a:spcAft>
              <a:buSzPts val="1800"/>
              <a:buChar char="•"/>
              <a:defRPr/>
            </a:lvl3pPr>
            <a:lvl4pPr marL="1828800" lvl="3" indent="-342900" algn="l">
              <a:lnSpc>
                <a:spcPct val="77777"/>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70" name="Google Shape;470;p38"/>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Opener1">
  <p:cSld name="Section Opener1">
    <p:bg>
      <p:bgPr>
        <a:solidFill>
          <a:schemeClr val="lt1"/>
        </a:solidFill>
        <a:effectLst/>
      </p:bgPr>
    </p:bg>
    <p:spTree>
      <p:nvGrpSpPr>
        <p:cNvPr id="1" name="Shape 471"/>
        <p:cNvGrpSpPr/>
        <p:nvPr/>
      </p:nvGrpSpPr>
      <p:grpSpPr>
        <a:xfrm>
          <a:off x="0" y="0"/>
          <a:ext cx="0" cy="0"/>
          <a:chOff x="0" y="0"/>
          <a:chExt cx="0" cy="0"/>
        </a:xfrm>
      </p:grpSpPr>
      <p:sp>
        <p:nvSpPr>
          <p:cNvPr id="472" name="Google Shape;472;p39"/>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473" name="Google Shape;473;p39"/>
          <p:cNvPicPr preferRelativeResize="0"/>
          <p:nvPr/>
        </p:nvPicPr>
        <p:blipFill rotWithShape="1">
          <a:blip r:embed="rId2">
            <a:alphaModFix/>
          </a:blip>
          <a:srcRect t="18343" b="19134"/>
          <a:stretch/>
        </p:blipFill>
        <p:spPr>
          <a:xfrm flipH="1">
            <a:off x="911424" y="-3448"/>
            <a:ext cx="11299452" cy="6858000"/>
          </a:xfrm>
          <a:prstGeom prst="rect">
            <a:avLst/>
          </a:prstGeom>
          <a:noFill/>
          <a:ln>
            <a:noFill/>
          </a:ln>
        </p:spPr>
      </p:pic>
      <p:sp>
        <p:nvSpPr>
          <p:cNvPr id="474" name="Google Shape;474;p39"/>
          <p:cNvSpPr txBox="1">
            <a:spLocks noGrp="1"/>
          </p:cNvSpPr>
          <p:nvPr>
            <p:ph type="body" idx="1"/>
          </p:nvPr>
        </p:nvSpPr>
        <p:spPr>
          <a:xfrm>
            <a:off x="6522826" y="1844824"/>
            <a:ext cx="5261187" cy="1182207"/>
          </a:xfrm>
          <a:prstGeom prst="rect">
            <a:avLst/>
          </a:prstGeom>
          <a:noFill/>
          <a:ln>
            <a:noFill/>
          </a:ln>
        </p:spPr>
        <p:txBody>
          <a:bodyPr spcFirstLastPara="1" wrap="square" lIns="0" tIns="0" rIns="0" bIns="0" anchor="b" anchorCtr="0">
            <a:normAutofit/>
          </a:bodyPr>
          <a:lstStyle>
            <a:lvl1pPr marL="457200" lvl="0" indent="-228600" algn="r">
              <a:lnSpc>
                <a:spcPct val="115384"/>
              </a:lnSpc>
              <a:spcBef>
                <a:spcPts val="0"/>
              </a:spcBef>
              <a:spcAft>
                <a:spcPts val="0"/>
              </a:spcAft>
              <a:buClr>
                <a:schemeClr val="accent2"/>
              </a:buClr>
              <a:buSzPts val="2600"/>
              <a:buNone/>
              <a:defRPr sz="2600">
                <a:solidFill>
                  <a:schemeClr val="accent2"/>
                </a:solidFill>
              </a:defRPr>
            </a:lvl1pPr>
            <a:lvl2pPr marL="914400" lvl="1" indent="-228600" algn="l">
              <a:lnSpc>
                <a:spcPct val="30000"/>
              </a:lnSpc>
              <a:spcBef>
                <a:spcPts val="600"/>
              </a:spcBef>
              <a:spcAft>
                <a:spcPts val="0"/>
              </a:spcAft>
              <a:buSzPts val="6000"/>
              <a:buNone/>
              <a:defRPr sz="6000">
                <a:solidFill>
                  <a:schemeClr val="lt1"/>
                </a:solidFill>
              </a:defRPr>
            </a:lvl2pPr>
            <a:lvl3pPr marL="1371600" lvl="2" indent="-342900" algn="l">
              <a:lnSpc>
                <a:spcPct val="88888"/>
              </a:lnSpc>
              <a:spcBef>
                <a:spcPts val="600"/>
              </a:spcBef>
              <a:spcAft>
                <a:spcPts val="0"/>
              </a:spcAft>
              <a:buSzPts val="1800"/>
              <a:buChar char="•"/>
              <a:defRPr/>
            </a:lvl3pPr>
            <a:lvl4pPr marL="1828800" lvl="3" indent="-342900" algn="l">
              <a:lnSpc>
                <a:spcPct val="77777"/>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75" name="Google Shape;475;p39"/>
          <p:cNvPicPr preferRelativeResize="0"/>
          <p:nvPr/>
        </p:nvPicPr>
        <p:blipFill rotWithShape="1">
          <a:blip r:embed="rId3">
            <a:alphaModFix/>
          </a:blip>
          <a:srcRect/>
          <a:stretch/>
        </p:blipFill>
        <p:spPr>
          <a:xfrm>
            <a:off x="407988" y="6101472"/>
            <a:ext cx="2286000" cy="510013"/>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Opener2">
  <p:cSld name="Section Opener2">
    <p:bg>
      <p:bgPr>
        <a:solidFill>
          <a:schemeClr val="lt1"/>
        </a:solidFill>
        <a:effectLst/>
      </p:bgPr>
    </p:bg>
    <p:spTree>
      <p:nvGrpSpPr>
        <p:cNvPr id="1" name="Shape 476"/>
        <p:cNvGrpSpPr/>
        <p:nvPr/>
      </p:nvGrpSpPr>
      <p:grpSpPr>
        <a:xfrm>
          <a:off x="0" y="0"/>
          <a:ext cx="0" cy="0"/>
          <a:chOff x="0" y="0"/>
          <a:chExt cx="0" cy="0"/>
        </a:xfrm>
      </p:grpSpPr>
      <p:pic>
        <p:nvPicPr>
          <p:cNvPr id="477" name="Google Shape;477;p40"/>
          <p:cNvPicPr preferRelativeResize="0"/>
          <p:nvPr/>
        </p:nvPicPr>
        <p:blipFill rotWithShape="1">
          <a:blip r:embed="rId2">
            <a:alphaModFix/>
          </a:blip>
          <a:srcRect l="10880" b="21349"/>
          <a:stretch/>
        </p:blipFill>
        <p:spPr>
          <a:xfrm flipH="1">
            <a:off x="4901352" y="838199"/>
            <a:ext cx="7290648" cy="6019801"/>
          </a:xfrm>
          <a:prstGeom prst="rect">
            <a:avLst/>
          </a:prstGeom>
          <a:noFill/>
          <a:ln>
            <a:noFill/>
          </a:ln>
        </p:spPr>
      </p:pic>
      <p:sp>
        <p:nvSpPr>
          <p:cNvPr id="478" name="Google Shape;478;p40"/>
          <p:cNvSpPr txBox="1">
            <a:spLocks noGrp="1"/>
          </p:cNvSpPr>
          <p:nvPr>
            <p:ph type="body" idx="1"/>
          </p:nvPr>
        </p:nvSpPr>
        <p:spPr>
          <a:xfrm>
            <a:off x="7032104" y="2946391"/>
            <a:ext cx="4751909" cy="1418714"/>
          </a:xfrm>
          <a:prstGeom prst="rect">
            <a:avLst/>
          </a:prstGeom>
          <a:noFill/>
          <a:ln>
            <a:noFill/>
          </a:ln>
        </p:spPr>
        <p:txBody>
          <a:bodyPr spcFirstLastPara="1" wrap="square" lIns="0" tIns="0" rIns="0" bIns="0" anchor="b" anchorCtr="0">
            <a:normAutofit/>
          </a:bodyPr>
          <a:lstStyle>
            <a:lvl1pPr marL="457200" lvl="0" indent="-228600" algn="r">
              <a:lnSpc>
                <a:spcPct val="115384"/>
              </a:lnSpc>
              <a:spcBef>
                <a:spcPts val="0"/>
              </a:spcBef>
              <a:spcAft>
                <a:spcPts val="0"/>
              </a:spcAft>
              <a:buClr>
                <a:schemeClr val="lt1"/>
              </a:buClr>
              <a:buSzPts val="2600"/>
              <a:buNone/>
              <a:defRPr sz="2600">
                <a:solidFill>
                  <a:schemeClr val="lt1"/>
                </a:solidFill>
              </a:defRPr>
            </a:lvl1pPr>
            <a:lvl2pPr marL="914400" lvl="1" indent="-228600" algn="l">
              <a:lnSpc>
                <a:spcPct val="30000"/>
              </a:lnSpc>
              <a:spcBef>
                <a:spcPts val="600"/>
              </a:spcBef>
              <a:spcAft>
                <a:spcPts val="0"/>
              </a:spcAft>
              <a:buSzPts val="6000"/>
              <a:buNone/>
              <a:defRPr sz="6000">
                <a:solidFill>
                  <a:schemeClr val="lt1"/>
                </a:solidFill>
              </a:defRPr>
            </a:lvl2pPr>
            <a:lvl3pPr marL="1371600" lvl="2" indent="-342900" algn="l">
              <a:lnSpc>
                <a:spcPct val="88888"/>
              </a:lnSpc>
              <a:spcBef>
                <a:spcPts val="600"/>
              </a:spcBef>
              <a:spcAft>
                <a:spcPts val="0"/>
              </a:spcAft>
              <a:buSzPts val="1800"/>
              <a:buChar char="•"/>
              <a:defRPr/>
            </a:lvl3pPr>
            <a:lvl4pPr marL="1828800" lvl="3" indent="-342900" algn="l">
              <a:lnSpc>
                <a:spcPct val="77777"/>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79" name="Google Shape;479;p40"/>
          <p:cNvPicPr preferRelativeResize="0"/>
          <p:nvPr/>
        </p:nvPicPr>
        <p:blipFill rotWithShape="1">
          <a:blip r:embed="rId3">
            <a:alphaModFix/>
          </a:blip>
          <a:srcRect l="22707" r="22707"/>
          <a:stretch/>
        </p:blipFill>
        <p:spPr>
          <a:xfrm flipH="1">
            <a:off x="0" y="-1588"/>
            <a:ext cx="6654800" cy="6859588"/>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ection Opener3">
  <p:cSld name="Section Opener3">
    <p:spTree>
      <p:nvGrpSpPr>
        <p:cNvPr id="1" name="Shape 480"/>
        <p:cNvGrpSpPr/>
        <p:nvPr/>
      </p:nvGrpSpPr>
      <p:grpSpPr>
        <a:xfrm>
          <a:off x="0" y="0"/>
          <a:ext cx="0" cy="0"/>
          <a:chOff x="0" y="0"/>
          <a:chExt cx="0" cy="0"/>
        </a:xfrm>
      </p:grpSpPr>
      <p:pic>
        <p:nvPicPr>
          <p:cNvPr id="481" name="Google Shape;481;p41"/>
          <p:cNvPicPr preferRelativeResize="0"/>
          <p:nvPr/>
        </p:nvPicPr>
        <p:blipFill rotWithShape="1">
          <a:blip r:embed="rId2">
            <a:alphaModFix/>
          </a:blip>
          <a:srcRect l="21126" b="21349"/>
          <a:stretch/>
        </p:blipFill>
        <p:spPr>
          <a:xfrm flipH="1">
            <a:off x="5739552" y="838199"/>
            <a:ext cx="6452448" cy="6019801"/>
          </a:xfrm>
          <a:prstGeom prst="rect">
            <a:avLst/>
          </a:prstGeom>
          <a:noFill/>
          <a:ln>
            <a:noFill/>
          </a:ln>
        </p:spPr>
      </p:pic>
      <p:sp>
        <p:nvSpPr>
          <p:cNvPr id="482" name="Google Shape;482;p41"/>
          <p:cNvSpPr txBox="1">
            <a:spLocks noGrp="1"/>
          </p:cNvSpPr>
          <p:nvPr>
            <p:ph type="body" idx="1"/>
          </p:nvPr>
        </p:nvSpPr>
        <p:spPr>
          <a:xfrm>
            <a:off x="7032104" y="2946391"/>
            <a:ext cx="4751909" cy="1418714"/>
          </a:xfrm>
          <a:prstGeom prst="rect">
            <a:avLst/>
          </a:prstGeom>
          <a:noFill/>
          <a:ln>
            <a:noFill/>
          </a:ln>
        </p:spPr>
        <p:txBody>
          <a:bodyPr spcFirstLastPara="1" wrap="square" lIns="0" tIns="0" rIns="0" bIns="0" anchor="b" anchorCtr="0">
            <a:normAutofit/>
          </a:bodyPr>
          <a:lstStyle>
            <a:lvl1pPr marL="457200" lvl="0" indent="-228600" algn="r">
              <a:lnSpc>
                <a:spcPct val="115384"/>
              </a:lnSpc>
              <a:spcBef>
                <a:spcPts val="0"/>
              </a:spcBef>
              <a:spcAft>
                <a:spcPts val="0"/>
              </a:spcAft>
              <a:buClr>
                <a:schemeClr val="lt1"/>
              </a:buClr>
              <a:buSzPts val="2600"/>
              <a:buNone/>
              <a:defRPr sz="2600">
                <a:solidFill>
                  <a:schemeClr val="lt1"/>
                </a:solidFill>
              </a:defRPr>
            </a:lvl1pPr>
            <a:lvl2pPr marL="914400" lvl="1" indent="-228600" algn="l">
              <a:lnSpc>
                <a:spcPct val="30000"/>
              </a:lnSpc>
              <a:spcBef>
                <a:spcPts val="600"/>
              </a:spcBef>
              <a:spcAft>
                <a:spcPts val="0"/>
              </a:spcAft>
              <a:buSzPts val="6000"/>
              <a:buNone/>
              <a:defRPr sz="6000">
                <a:solidFill>
                  <a:schemeClr val="lt1"/>
                </a:solidFill>
              </a:defRPr>
            </a:lvl2pPr>
            <a:lvl3pPr marL="1371600" lvl="2" indent="-342900" algn="l">
              <a:lnSpc>
                <a:spcPct val="88888"/>
              </a:lnSpc>
              <a:spcBef>
                <a:spcPts val="600"/>
              </a:spcBef>
              <a:spcAft>
                <a:spcPts val="0"/>
              </a:spcAft>
              <a:buSzPts val="1800"/>
              <a:buChar char="•"/>
              <a:defRPr/>
            </a:lvl3pPr>
            <a:lvl4pPr marL="1828800" lvl="3" indent="-342900" algn="l">
              <a:lnSpc>
                <a:spcPct val="77777"/>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83" name="Google Shape;483;p41"/>
          <p:cNvPicPr preferRelativeResize="0"/>
          <p:nvPr/>
        </p:nvPicPr>
        <p:blipFill rotWithShape="1">
          <a:blip r:embed="rId3">
            <a:alphaModFix/>
          </a:blip>
          <a:srcRect l="7072" r="38344"/>
          <a:stretch/>
        </p:blipFill>
        <p:spPr>
          <a:xfrm>
            <a:off x="0" y="-1588"/>
            <a:ext cx="6654800" cy="6859588"/>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Image and Text2 (fixed)">
  <p:cSld name="Image and Text2 (fixed)">
    <p:spTree>
      <p:nvGrpSpPr>
        <p:cNvPr id="1" name="Shape 511"/>
        <p:cNvGrpSpPr/>
        <p:nvPr/>
      </p:nvGrpSpPr>
      <p:grpSpPr>
        <a:xfrm>
          <a:off x="0" y="0"/>
          <a:ext cx="0" cy="0"/>
          <a:chOff x="0" y="0"/>
          <a:chExt cx="0" cy="0"/>
        </a:xfrm>
      </p:grpSpPr>
      <p:pic>
        <p:nvPicPr>
          <p:cNvPr id="512" name="Google Shape;512;p43"/>
          <p:cNvPicPr preferRelativeResize="0"/>
          <p:nvPr/>
        </p:nvPicPr>
        <p:blipFill rotWithShape="1">
          <a:blip r:embed="rId2">
            <a:alphaModFix/>
          </a:blip>
          <a:srcRect/>
          <a:stretch/>
        </p:blipFill>
        <p:spPr>
          <a:xfrm>
            <a:off x="1524" y="0"/>
            <a:ext cx="12188952" cy="6858000"/>
          </a:xfrm>
          <a:prstGeom prst="rect">
            <a:avLst/>
          </a:prstGeom>
          <a:noFill/>
          <a:ln>
            <a:noFill/>
          </a:ln>
        </p:spPr>
      </p:pic>
      <p:pic>
        <p:nvPicPr>
          <p:cNvPr id="513" name="Google Shape;513;p43"/>
          <p:cNvPicPr preferRelativeResize="0"/>
          <p:nvPr/>
        </p:nvPicPr>
        <p:blipFill rotWithShape="1">
          <a:blip r:embed="rId3">
            <a:alphaModFix/>
          </a:blip>
          <a:srcRect t="45009" r="3902"/>
          <a:stretch/>
        </p:blipFill>
        <p:spPr>
          <a:xfrm rot="-966871">
            <a:off x="6623457" y="-854950"/>
            <a:ext cx="5712032" cy="3331781"/>
          </a:xfrm>
          <a:custGeom>
            <a:avLst/>
            <a:gdLst/>
            <a:ahLst/>
            <a:cxnLst/>
            <a:rect l="l" t="t" r="r" b="b"/>
            <a:pathLst>
              <a:path w="6455155" h="3765238" extrusionOk="0">
                <a:moveTo>
                  <a:pt x="0" y="0"/>
                </a:moveTo>
                <a:lnTo>
                  <a:pt x="6455155" y="1864957"/>
                </a:lnTo>
                <a:lnTo>
                  <a:pt x="5906145" y="3765238"/>
                </a:lnTo>
                <a:lnTo>
                  <a:pt x="2661149" y="3765238"/>
                </a:lnTo>
                <a:lnTo>
                  <a:pt x="0" y="2996406"/>
                </a:lnTo>
                <a:close/>
              </a:path>
            </a:pathLst>
          </a:custGeom>
          <a:noFill/>
          <a:ln>
            <a:noFill/>
          </a:ln>
        </p:spPr>
      </p:pic>
      <p:sp>
        <p:nvSpPr>
          <p:cNvPr id="514" name="Google Shape;514;p43"/>
          <p:cNvSpPr txBox="1">
            <a:spLocks noGrp="1"/>
          </p:cNvSpPr>
          <p:nvPr>
            <p:ph type="body" idx="1"/>
          </p:nvPr>
        </p:nvSpPr>
        <p:spPr>
          <a:xfrm>
            <a:off x="7712546" y="251439"/>
            <a:ext cx="3594084" cy="95324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600"/>
              <a:buNone/>
              <a:defRPr sz="1600" b="1">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5" name="Google Shape;515;p43"/>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16" name="Google Shape;516;p43"/>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17" name="Google Shape;517;p43">
            <a:hlinkClick r:id="rId4"/>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18" name="Google Shape;518;p43"/>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519" name="Google Shape;519;p43"/>
          <p:cNvSpPr txBox="1">
            <a:spLocks noGrp="1"/>
          </p:cNvSpPr>
          <p:nvPr>
            <p:ph type="title"/>
          </p:nvPr>
        </p:nvSpPr>
        <p:spPr>
          <a:xfrm>
            <a:off x="407988" y="404813"/>
            <a:ext cx="698415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0" name="Google Shape;520;p43"/>
          <p:cNvSpPr txBox="1">
            <a:spLocks noGrp="1"/>
          </p:cNvSpPr>
          <p:nvPr>
            <p:ph type="body" idx="2"/>
          </p:nvPr>
        </p:nvSpPr>
        <p:spPr>
          <a:xfrm>
            <a:off x="417592" y="1430234"/>
            <a:ext cx="3008302" cy="501101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521" name="Google Shape;521;p43"/>
          <p:cNvPicPr preferRelativeResize="0"/>
          <p:nvPr/>
        </p:nvPicPr>
        <p:blipFill rotWithShape="1">
          <a:blip r:embed="rId5">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1" name="Google Shape;31;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Image and Text1 (fixed)">
  <p:cSld name="Image and Text1 (fixed)">
    <p:spTree>
      <p:nvGrpSpPr>
        <p:cNvPr id="1" name="Shape 522"/>
        <p:cNvGrpSpPr/>
        <p:nvPr/>
      </p:nvGrpSpPr>
      <p:grpSpPr>
        <a:xfrm>
          <a:off x="0" y="0"/>
          <a:ext cx="0" cy="0"/>
          <a:chOff x="0" y="0"/>
          <a:chExt cx="0" cy="0"/>
        </a:xfrm>
      </p:grpSpPr>
      <p:pic>
        <p:nvPicPr>
          <p:cNvPr id="523" name="Google Shape;523;p44"/>
          <p:cNvPicPr preferRelativeResize="0"/>
          <p:nvPr/>
        </p:nvPicPr>
        <p:blipFill rotWithShape="1">
          <a:blip r:embed="rId2">
            <a:alphaModFix/>
          </a:blip>
          <a:srcRect/>
          <a:stretch/>
        </p:blipFill>
        <p:spPr>
          <a:xfrm>
            <a:off x="1524" y="0"/>
            <a:ext cx="12188952" cy="6858000"/>
          </a:xfrm>
          <a:prstGeom prst="rect">
            <a:avLst/>
          </a:prstGeom>
          <a:noFill/>
          <a:ln>
            <a:noFill/>
          </a:ln>
        </p:spPr>
      </p:pic>
      <p:pic>
        <p:nvPicPr>
          <p:cNvPr id="524" name="Google Shape;524;p44"/>
          <p:cNvPicPr preferRelativeResize="0"/>
          <p:nvPr/>
        </p:nvPicPr>
        <p:blipFill rotWithShape="1">
          <a:blip r:embed="rId3">
            <a:alphaModFix/>
          </a:blip>
          <a:srcRect r="23076" b="19676"/>
          <a:stretch/>
        </p:blipFill>
        <p:spPr>
          <a:xfrm rot="-5400000">
            <a:off x="5413032" y="79029"/>
            <a:ext cx="6857997" cy="6699938"/>
          </a:xfrm>
          <a:prstGeom prst="rect">
            <a:avLst/>
          </a:prstGeom>
          <a:noFill/>
          <a:ln>
            <a:noFill/>
          </a:ln>
        </p:spPr>
      </p:pic>
      <p:sp>
        <p:nvSpPr>
          <p:cNvPr id="525" name="Google Shape;525;p44"/>
          <p:cNvSpPr txBox="1">
            <a:spLocks noGrp="1"/>
          </p:cNvSpPr>
          <p:nvPr>
            <p:ph type="title"/>
          </p:nvPr>
        </p:nvSpPr>
        <p:spPr>
          <a:xfrm>
            <a:off x="6688365" y="4308293"/>
            <a:ext cx="3484336" cy="1721321"/>
          </a:xfrm>
          <a:prstGeom prst="rect">
            <a:avLst/>
          </a:prstGeom>
          <a:noFill/>
          <a:ln>
            <a:noFill/>
          </a:ln>
        </p:spPr>
        <p:txBody>
          <a:bodyPr spcFirstLastPara="1" wrap="square" lIns="0" tIns="0" rIns="0" bIns="45700" anchor="b" anchorCtr="0">
            <a:noAutofit/>
          </a:bodyPr>
          <a:lstStyle>
            <a:lvl1pPr lvl="0" algn="l">
              <a:lnSpc>
                <a:spcPct val="115384"/>
              </a:lnSpc>
              <a:spcBef>
                <a:spcPts val="0"/>
              </a:spcBef>
              <a:spcAft>
                <a:spcPts val="0"/>
              </a:spcAft>
              <a:buClr>
                <a:srgbClr val="2C004B"/>
              </a:buClr>
              <a:buSzPts val="2600"/>
              <a:buFont typeface="Verdana"/>
              <a:buNone/>
              <a:defRPr sz="2600">
                <a:solidFill>
                  <a:srgbClr val="2C004B"/>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6" name="Google Shape;526;p44"/>
          <p:cNvSpPr txBox="1">
            <a:spLocks noGrp="1"/>
          </p:cNvSpPr>
          <p:nvPr>
            <p:ph type="body" idx="1"/>
          </p:nvPr>
        </p:nvSpPr>
        <p:spPr>
          <a:xfrm>
            <a:off x="407988" y="5085184"/>
            <a:ext cx="4123375" cy="944430"/>
          </a:xfrm>
          <a:prstGeom prst="rect">
            <a:avLst/>
          </a:prstGeom>
          <a:noFill/>
          <a:ln>
            <a:noFill/>
          </a:ln>
        </p:spPr>
        <p:txBody>
          <a:bodyPr spcFirstLastPara="1" wrap="square" lIns="0" tIns="0" rIns="0" bIns="0" anchor="b" anchorCtr="0">
            <a:noAutofit/>
          </a:bodyPr>
          <a:lstStyle>
            <a:lvl1pPr marL="457200" lvl="0" indent="-228600" algn="l">
              <a:lnSpc>
                <a:spcPct val="122222"/>
              </a:lnSpc>
              <a:spcBef>
                <a:spcPts val="0"/>
              </a:spcBef>
              <a:spcAft>
                <a:spcPts val="0"/>
              </a:spcAft>
              <a:buClr>
                <a:schemeClr val="dk1"/>
              </a:buClr>
              <a:buSzPts val="1800"/>
              <a:buNone/>
              <a:defRPr sz="18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527" name="Google Shape;527;p44"/>
          <p:cNvPicPr preferRelativeResize="0"/>
          <p:nvPr/>
        </p:nvPicPr>
        <p:blipFill rotWithShape="1">
          <a:blip r:embed="rId4">
            <a:alphaModFix/>
          </a:blip>
          <a:srcRect l="81836" t="-4713" b="16530"/>
          <a:stretch/>
        </p:blipFill>
        <p:spPr>
          <a:xfrm>
            <a:off x="11547793" y="188640"/>
            <a:ext cx="424356" cy="459624"/>
          </a:xfrm>
          <a:prstGeom prst="rect">
            <a:avLst/>
          </a:prstGeom>
          <a:noFill/>
          <a:ln>
            <a:noFill/>
          </a:ln>
        </p:spPr>
      </p:pic>
      <p:sp>
        <p:nvSpPr>
          <p:cNvPr id="528" name="Google Shape;528;p44"/>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cxnSp>
        <p:nvCxnSpPr>
          <p:cNvPr id="529" name="Google Shape;529;p44"/>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30" name="Google Shape;530;p44">
            <a:hlinkClick r:id="rId5"/>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31" name="Google Shape;531;p44"/>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Image and Text_2">
  <p:cSld name="Image and Text_2">
    <p:spTree>
      <p:nvGrpSpPr>
        <p:cNvPr id="1" name="Shape 532"/>
        <p:cNvGrpSpPr/>
        <p:nvPr/>
      </p:nvGrpSpPr>
      <p:grpSpPr>
        <a:xfrm>
          <a:off x="0" y="0"/>
          <a:ext cx="0" cy="0"/>
          <a:chOff x="0" y="0"/>
          <a:chExt cx="0" cy="0"/>
        </a:xfrm>
      </p:grpSpPr>
      <p:pic>
        <p:nvPicPr>
          <p:cNvPr id="533" name="Google Shape;533;p45"/>
          <p:cNvPicPr preferRelativeResize="0"/>
          <p:nvPr/>
        </p:nvPicPr>
        <p:blipFill rotWithShape="1">
          <a:blip r:embed="rId2">
            <a:alphaModFix/>
          </a:blip>
          <a:srcRect t="20875"/>
          <a:stretch/>
        </p:blipFill>
        <p:spPr>
          <a:xfrm rot="-1800000" flipH="1">
            <a:off x="-1758634" y="-861399"/>
            <a:ext cx="8293531" cy="6688887"/>
          </a:xfrm>
          <a:custGeom>
            <a:avLst/>
            <a:gdLst/>
            <a:ahLst/>
            <a:cxnLst/>
            <a:rect l="l" t="t" r="r" b="b"/>
            <a:pathLst>
              <a:path w="8293531" h="6688887" extrusionOk="0">
                <a:moveTo>
                  <a:pt x="4973426" y="0"/>
                </a:moveTo>
                <a:lnTo>
                  <a:pt x="0" y="2871409"/>
                </a:lnTo>
                <a:lnTo>
                  <a:pt x="0" y="3722915"/>
                </a:lnTo>
                <a:lnTo>
                  <a:pt x="1712404" y="6688887"/>
                </a:lnTo>
                <a:lnTo>
                  <a:pt x="6973982" y="6688887"/>
                </a:lnTo>
                <a:lnTo>
                  <a:pt x="8293531" y="5927045"/>
                </a:lnTo>
                <a:lnTo>
                  <a:pt x="8293531" y="5750590"/>
                </a:lnTo>
                <a:close/>
              </a:path>
            </a:pathLst>
          </a:custGeom>
          <a:noFill/>
          <a:ln>
            <a:noFill/>
          </a:ln>
        </p:spPr>
      </p:pic>
      <p:sp>
        <p:nvSpPr>
          <p:cNvPr id="534" name="Google Shape;534;p45"/>
          <p:cNvSpPr>
            <a:spLocks noGrp="1"/>
          </p:cNvSpPr>
          <p:nvPr>
            <p:ph type="pic" idx="2"/>
          </p:nvPr>
        </p:nvSpPr>
        <p:spPr>
          <a:xfrm>
            <a:off x="0" y="-1"/>
            <a:ext cx="12192000" cy="6857998"/>
          </a:xfrm>
          <a:prstGeom prst="rect">
            <a:avLst/>
          </a:prstGeom>
          <a:noFill/>
          <a:ln>
            <a:noFill/>
          </a:ln>
        </p:spPr>
      </p:sp>
      <p:sp>
        <p:nvSpPr>
          <p:cNvPr id="535" name="Google Shape;535;p45"/>
          <p:cNvSpPr txBox="1">
            <a:spLocks noGrp="1"/>
          </p:cNvSpPr>
          <p:nvPr>
            <p:ph type="title"/>
          </p:nvPr>
        </p:nvSpPr>
        <p:spPr>
          <a:xfrm>
            <a:off x="407988" y="649981"/>
            <a:ext cx="4319860" cy="1194843"/>
          </a:xfrm>
          <a:prstGeom prst="rect">
            <a:avLst/>
          </a:prstGeom>
          <a:noFill/>
          <a:ln>
            <a:noFill/>
          </a:ln>
        </p:spPr>
        <p:txBody>
          <a:bodyPr spcFirstLastPara="1" wrap="square" lIns="0" tIns="0" rIns="0" bIns="0" anchor="b" anchorCtr="0">
            <a:normAutofit/>
          </a:bodyPr>
          <a:lstStyle>
            <a:lvl1pPr lvl="0" algn="l">
              <a:lnSpc>
                <a:spcPct val="115384"/>
              </a:lnSpc>
              <a:spcBef>
                <a:spcPts val="0"/>
              </a:spcBef>
              <a:spcAft>
                <a:spcPts val="0"/>
              </a:spcAft>
              <a:buClr>
                <a:srgbClr val="12ABDB"/>
              </a:buClr>
              <a:buSzPts val="2600"/>
              <a:buFont typeface="Verdana"/>
              <a:buNone/>
              <a:defRPr sz="2600">
                <a:solidFill>
                  <a:srgbClr val="12ABDB"/>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6" name="Google Shape;536;p45"/>
          <p:cNvSpPr txBox="1">
            <a:spLocks noGrp="1"/>
          </p:cNvSpPr>
          <p:nvPr>
            <p:ph type="body" idx="1"/>
          </p:nvPr>
        </p:nvSpPr>
        <p:spPr>
          <a:xfrm>
            <a:off x="407988" y="1988840"/>
            <a:ext cx="3599780" cy="115212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sz="18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7" name="Google Shape;537;p45"/>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38" name="Google Shape;538;p45"/>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39" name="Google Shape;539;p45">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40" name="Google Shape;540;p45"/>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Image and Text 3">
  <p:cSld name="Image and Text 3">
    <p:spTree>
      <p:nvGrpSpPr>
        <p:cNvPr id="1" name="Shape 541"/>
        <p:cNvGrpSpPr/>
        <p:nvPr/>
      </p:nvGrpSpPr>
      <p:grpSpPr>
        <a:xfrm>
          <a:off x="0" y="0"/>
          <a:ext cx="0" cy="0"/>
          <a:chOff x="0" y="0"/>
          <a:chExt cx="0" cy="0"/>
        </a:xfrm>
      </p:grpSpPr>
      <p:pic>
        <p:nvPicPr>
          <p:cNvPr id="542" name="Google Shape;542;p46"/>
          <p:cNvPicPr preferRelativeResize="0"/>
          <p:nvPr/>
        </p:nvPicPr>
        <p:blipFill rotWithShape="1">
          <a:blip r:embed="rId2">
            <a:alphaModFix/>
          </a:blip>
          <a:srcRect l="7449" t="17874" b="13048"/>
          <a:stretch/>
        </p:blipFill>
        <p:spPr>
          <a:xfrm>
            <a:off x="0" y="1"/>
            <a:ext cx="9464870" cy="6858000"/>
          </a:xfrm>
          <a:prstGeom prst="rect">
            <a:avLst/>
          </a:prstGeom>
          <a:noFill/>
          <a:ln>
            <a:noFill/>
          </a:ln>
        </p:spPr>
      </p:pic>
      <p:sp>
        <p:nvSpPr>
          <p:cNvPr id="543" name="Google Shape;543;p46"/>
          <p:cNvSpPr>
            <a:spLocks noGrp="1"/>
          </p:cNvSpPr>
          <p:nvPr>
            <p:ph type="pic" idx="2"/>
          </p:nvPr>
        </p:nvSpPr>
        <p:spPr>
          <a:xfrm>
            <a:off x="0" y="-1"/>
            <a:ext cx="12192000" cy="6857998"/>
          </a:xfrm>
          <a:prstGeom prst="rect">
            <a:avLst/>
          </a:prstGeom>
          <a:noFill/>
          <a:ln>
            <a:noFill/>
          </a:ln>
        </p:spPr>
      </p:sp>
      <p:sp>
        <p:nvSpPr>
          <p:cNvPr id="544" name="Google Shape;544;p46"/>
          <p:cNvSpPr txBox="1">
            <a:spLocks noGrp="1"/>
          </p:cNvSpPr>
          <p:nvPr>
            <p:ph type="title"/>
          </p:nvPr>
        </p:nvSpPr>
        <p:spPr>
          <a:xfrm>
            <a:off x="407988" y="649981"/>
            <a:ext cx="4319860" cy="1194843"/>
          </a:xfrm>
          <a:prstGeom prst="rect">
            <a:avLst/>
          </a:prstGeom>
          <a:noFill/>
          <a:ln>
            <a:noFill/>
          </a:ln>
        </p:spPr>
        <p:txBody>
          <a:bodyPr spcFirstLastPara="1" wrap="square" lIns="0" tIns="0" rIns="0" bIns="0" anchor="b" anchorCtr="0">
            <a:normAutofit/>
          </a:bodyPr>
          <a:lstStyle>
            <a:lvl1pPr lvl="0" algn="l">
              <a:lnSpc>
                <a:spcPct val="115384"/>
              </a:lnSpc>
              <a:spcBef>
                <a:spcPts val="0"/>
              </a:spcBef>
              <a:spcAft>
                <a:spcPts val="0"/>
              </a:spcAft>
              <a:buClr>
                <a:srgbClr val="12ABDB"/>
              </a:buClr>
              <a:buSzPts val="2600"/>
              <a:buFont typeface="Verdana"/>
              <a:buNone/>
              <a:defRPr sz="2600">
                <a:solidFill>
                  <a:srgbClr val="12ABDB"/>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5" name="Google Shape;545;p46"/>
          <p:cNvSpPr txBox="1">
            <a:spLocks noGrp="1"/>
          </p:cNvSpPr>
          <p:nvPr>
            <p:ph type="body" idx="1"/>
          </p:nvPr>
        </p:nvSpPr>
        <p:spPr>
          <a:xfrm>
            <a:off x="407988" y="1988840"/>
            <a:ext cx="3709150" cy="115212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sz="18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6" name="Google Shape;546;p46"/>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47" name="Google Shape;547;p46"/>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48" name="Google Shape;548;p46">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chemeClr val="lt1"/>
                </a:solidFill>
                <a:latin typeface="Verdana"/>
                <a:ea typeface="Verdana"/>
                <a:cs typeface="Verdana"/>
                <a:sym typeface="Verdana"/>
              </a:rPr>
              <a:t>Presentation Title | Author | Date</a:t>
            </a:r>
            <a:endParaRPr/>
          </a:p>
        </p:txBody>
      </p:sp>
      <p:sp>
        <p:nvSpPr>
          <p:cNvPr id="549" name="Google Shape;549;p46"/>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echnology Image">
  <p:cSld name="Technology Image">
    <p:spTree>
      <p:nvGrpSpPr>
        <p:cNvPr id="1" name="Shape 550"/>
        <p:cNvGrpSpPr/>
        <p:nvPr/>
      </p:nvGrpSpPr>
      <p:grpSpPr>
        <a:xfrm>
          <a:off x="0" y="0"/>
          <a:ext cx="0" cy="0"/>
          <a:chOff x="0" y="0"/>
          <a:chExt cx="0" cy="0"/>
        </a:xfrm>
      </p:grpSpPr>
      <p:pic>
        <p:nvPicPr>
          <p:cNvPr id="551" name="Google Shape;551;p47"/>
          <p:cNvPicPr preferRelativeResize="0"/>
          <p:nvPr/>
        </p:nvPicPr>
        <p:blipFill rotWithShape="1">
          <a:blip r:embed="rId2">
            <a:alphaModFix/>
          </a:blip>
          <a:srcRect l="10880" b="30671"/>
          <a:stretch/>
        </p:blipFill>
        <p:spPr>
          <a:xfrm flipH="1">
            <a:off x="3886200" y="812801"/>
            <a:ext cx="8305800" cy="6045199"/>
          </a:xfrm>
          <a:prstGeom prst="rect">
            <a:avLst/>
          </a:prstGeom>
          <a:noFill/>
          <a:ln>
            <a:noFill/>
          </a:ln>
        </p:spPr>
      </p:pic>
      <p:sp>
        <p:nvSpPr>
          <p:cNvPr id="552" name="Google Shape;552;p47"/>
          <p:cNvSpPr>
            <a:spLocks noGrp="1"/>
          </p:cNvSpPr>
          <p:nvPr>
            <p:ph type="pic" idx="2"/>
          </p:nvPr>
        </p:nvSpPr>
        <p:spPr>
          <a:xfrm>
            <a:off x="0" y="-1"/>
            <a:ext cx="7358743" cy="6857998"/>
          </a:xfrm>
          <a:prstGeom prst="rect">
            <a:avLst/>
          </a:prstGeom>
          <a:noFill/>
          <a:ln>
            <a:noFill/>
          </a:ln>
        </p:spPr>
      </p:sp>
      <p:sp>
        <p:nvSpPr>
          <p:cNvPr id="553" name="Google Shape;553;p47"/>
          <p:cNvSpPr txBox="1">
            <a:spLocks noGrp="1"/>
          </p:cNvSpPr>
          <p:nvPr>
            <p:ph type="title"/>
          </p:nvPr>
        </p:nvSpPr>
        <p:spPr>
          <a:xfrm>
            <a:off x="7641936" y="1917275"/>
            <a:ext cx="4142078" cy="1727749"/>
          </a:xfrm>
          <a:prstGeom prst="rect">
            <a:avLst/>
          </a:prstGeom>
          <a:noFill/>
          <a:ln>
            <a:noFill/>
          </a:ln>
        </p:spPr>
        <p:txBody>
          <a:bodyPr spcFirstLastPara="1" wrap="square" lIns="0" tIns="0" rIns="0" bIns="0" anchor="b" anchorCtr="0">
            <a:normAutofit/>
          </a:bodyPr>
          <a:lstStyle>
            <a:lvl1pPr lvl="0" algn="r">
              <a:lnSpc>
                <a:spcPct val="115384"/>
              </a:lnSpc>
              <a:spcBef>
                <a:spcPts val="0"/>
              </a:spcBef>
              <a:spcAft>
                <a:spcPts val="0"/>
              </a:spcAft>
              <a:buClr>
                <a:srgbClr val="95E616"/>
              </a:buClr>
              <a:buSzPts val="2600"/>
              <a:buFont typeface="Verdana"/>
              <a:buNone/>
              <a:defRPr sz="2600">
                <a:solidFill>
                  <a:srgbClr val="95E61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4" name="Google Shape;554;p47"/>
          <p:cNvSpPr txBox="1">
            <a:spLocks noGrp="1"/>
          </p:cNvSpPr>
          <p:nvPr>
            <p:ph type="body" idx="1"/>
          </p:nvPr>
        </p:nvSpPr>
        <p:spPr>
          <a:xfrm>
            <a:off x="7631886" y="3762625"/>
            <a:ext cx="4152128" cy="2186655"/>
          </a:xfrm>
          <a:prstGeom prst="rect">
            <a:avLst/>
          </a:prstGeom>
          <a:noFill/>
          <a:ln>
            <a:noFill/>
          </a:ln>
        </p:spPr>
        <p:txBody>
          <a:bodyPr spcFirstLastPara="1" wrap="square" lIns="0" tIns="0" rIns="0" bIns="0" anchor="t" anchorCtr="0">
            <a:noAutofit/>
          </a:bodyPr>
          <a:lstStyle>
            <a:lvl1pPr marL="457200" lvl="0" indent="-228600" algn="r">
              <a:lnSpc>
                <a:spcPct val="100000"/>
              </a:lnSpc>
              <a:spcBef>
                <a:spcPts val="0"/>
              </a:spcBef>
              <a:spcAft>
                <a:spcPts val="0"/>
              </a:spcAft>
              <a:buClr>
                <a:schemeClr val="lt1"/>
              </a:buClr>
              <a:buSzPts val="1800"/>
              <a:buNone/>
              <a:defRPr sz="18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5" name="Google Shape;555;p47"/>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sp>
        <p:nvSpPr>
          <p:cNvPr id="556" name="Google Shape;556;p47"/>
          <p:cNvSpPr/>
          <p:nvPr/>
        </p:nvSpPr>
        <p:spPr>
          <a:xfrm>
            <a:off x="7960190"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Image and highlights (two-color)">
  <p:cSld name="Image and highlights (two-color)">
    <p:spTree>
      <p:nvGrpSpPr>
        <p:cNvPr id="1" name="Shape 557"/>
        <p:cNvGrpSpPr/>
        <p:nvPr/>
      </p:nvGrpSpPr>
      <p:grpSpPr>
        <a:xfrm>
          <a:off x="0" y="0"/>
          <a:ext cx="0" cy="0"/>
          <a:chOff x="0" y="0"/>
          <a:chExt cx="0" cy="0"/>
        </a:xfrm>
      </p:grpSpPr>
      <p:sp>
        <p:nvSpPr>
          <p:cNvPr id="558" name="Google Shape;558;p48"/>
          <p:cNvSpPr>
            <a:spLocks noGrp="1"/>
          </p:cNvSpPr>
          <p:nvPr>
            <p:ph type="pic" idx="2"/>
          </p:nvPr>
        </p:nvSpPr>
        <p:spPr>
          <a:xfrm>
            <a:off x="4833257" y="-1"/>
            <a:ext cx="7358743" cy="6857998"/>
          </a:xfrm>
          <a:prstGeom prst="rect">
            <a:avLst/>
          </a:prstGeom>
          <a:noFill/>
          <a:ln>
            <a:noFill/>
          </a:ln>
        </p:spPr>
      </p:sp>
      <p:sp>
        <p:nvSpPr>
          <p:cNvPr id="559" name="Google Shape;559;p48"/>
          <p:cNvSpPr txBox="1">
            <a:spLocks noGrp="1"/>
          </p:cNvSpPr>
          <p:nvPr>
            <p:ph type="title"/>
          </p:nvPr>
        </p:nvSpPr>
        <p:spPr>
          <a:xfrm>
            <a:off x="939799" y="707444"/>
            <a:ext cx="2895436" cy="1830078"/>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95E616"/>
              </a:buClr>
              <a:buSzPts val="4800"/>
              <a:buFont typeface="Verdana"/>
              <a:buNone/>
              <a:defRPr sz="4800">
                <a:solidFill>
                  <a:srgbClr val="95E61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0" name="Google Shape;560;p48"/>
          <p:cNvSpPr txBox="1">
            <a:spLocks noGrp="1"/>
          </p:cNvSpPr>
          <p:nvPr>
            <p:ph type="body" idx="1"/>
          </p:nvPr>
        </p:nvSpPr>
        <p:spPr>
          <a:xfrm>
            <a:off x="939799" y="2564904"/>
            <a:ext cx="2895435" cy="358977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sz="18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1" name="Google Shape;561;p48"/>
          <p:cNvSpPr/>
          <p:nvPr/>
        </p:nvSpPr>
        <p:spPr>
          <a:xfrm>
            <a:off x="0" y="0"/>
            <a:ext cx="3067050" cy="6858000"/>
          </a:xfrm>
          <a:prstGeom prst="rect">
            <a:avLst/>
          </a:pr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grpSp>
        <p:nvGrpSpPr>
          <p:cNvPr id="562" name="Google Shape;562;p48"/>
          <p:cNvGrpSpPr/>
          <p:nvPr/>
        </p:nvGrpSpPr>
        <p:grpSpPr>
          <a:xfrm flipH="1">
            <a:off x="-2" y="-1828800"/>
            <a:ext cx="7510780" cy="10800950"/>
            <a:chOff x="4503427" y="-841109"/>
            <a:chExt cx="6774184" cy="9741675"/>
          </a:xfrm>
        </p:grpSpPr>
        <p:sp>
          <p:nvSpPr>
            <p:cNvPr id="563" name="Google Shape;563;p48"/>
            <p:cNvSpPr/>
            <p:nvPr/>
          </p:nvSpPr>
          <p:spPr>
            <a:xfrm>
              <a:off x="10312400" y="5969000"/>
              <a:ext cx="533400" cy="800100"/>
            </a:xfrm>
            <a:prstGeom prst="rect">
              <a:avLst/>
            </a:prstGeom>
            <a:solidFill>
              <a:srgbClr val="0070A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grpSp>
          <p:nvGrpSpPr>
            <p:cNvPr id="564" name="Google Shape;564;p48"/>
            <p:cNvGrpSpPr/>
            <p:nvPr/>
          </p:nvGrpSpPr>
          <p:grpSpPr>
            <a:xfrm>
              <a:off x="4503427" y="-841109"/>
              <a:ext cx="6774184" cy="9741675"/>
              <a:chOff x="6466897" y="122642"/>
              <a:chExt cx="5044220" cy="7253890"/>
            </a:xfrm>
          </p:grpSpPr>
          <p:pic>
            <p:nvPicPr>
              <p:cNvPr id="565" name="Google Shape;565;p48"/>
              <p:cNvPicPr preferRelativeResize="0"/>
              <p:nvPr/>
            </p:nvPicPr>
            <p:blipFill rotWithShape="1">
              <a:blip r:embed="rId2">
                <a:alphaModFix/>
              </a:blip>
              <a:srcRect l="24648" t="31387" r="33798" b="8441"/>
              <a:stretch/>
            </p:blipFill>
            <p:spPr>
              <a:xfrm>
                <a:off x="7684232" y="122642"/>
                <a:ext cx="3826885" cy="6735359"/>
              </a:xfrm>
              <a:prstGeom prst="rect">
                <a:avLst/>
              </a:prstGeom>
              <a:noFill/>
              <a:ln>
                <a:noFill/>
              </a:ln>
            </p:spPr>
          </p:pic>
          <p:pic>
            <p:nvPicPr>
              <p:cNvPr id="566" name="Google Shape;566;p48"/>
              <p:cNvPicPr preferRelativeResize="0"/>
              <p:nvPr/>
            </p:nvPicPr>
            <p:blipFill rotWithShape="1">
              <a:blip r:embed="rId3">
                <a:alphaModFix/>
              </a:blip>
              <a:srcRect l="23644" t="23056" r="6669" b="9418"/>
              <a:stretch/>
            </p:blipFill>
            <p:spPr>
              <a:xfrm>
                <a:off x="6466897" y="900452"/>
                <a:ext cx="5044218" cy="6476080"/>
              </a:xfrm>
              <a:prstGeom prst="rect">
                <a:avLst/>
              </a:prstGeom>
              <a:noFill/>
              <a:ln>
                <a:noFill/>
              </a:ln>
            </p:spPr>
          </p:pic>
        </p:grpSp>
      </p:grpSp>
      <p:sp>
        <p:nvSpPr>
          <p:cNvPr id="567" name="Google Shape;567;p48"/>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68" name="Google Shape;568;p48"/>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69" name="Google Shape;569;p48">
            <a:hlinkClick r:id="rId4"/>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chemeClr val="lt1"/>
                </a:solidFill>
                <a:latin typeface="Verdana"/>
                <a:ea typeface="Verdana"/>
                <a:cs typeface="Verdana"/>
                <a:sym typeface="Verdana"/>
              </a:rPr>
              <a:t>Presentation Title | Author | Date</a:t>
            </a:r>
            <a:endParaRPr/>
          </a:p>
        </p:txBody>
      </p:sp>
      <p:sp>
        <p:nvSpPr>
          <p:cNvPr id="570" name="Google Shape;570;p48"/>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ullets and image">
  <p:cSld name="Bullets and image">
    <p:spTree>
      <p:nvGrpSpPr>
        <p:cNvPr id="1" name="Shape 571"/>
        <p:cNvGrpSpPr/>
        <p:nvPr/>
      </p:nvGrpSpPr>
      <p:grpSpPr>
        <a:xfrm>
          <a:off x="0" y="0"/>
          <a:ext cx="0" cy="0"/>
          <a:chOff x="0" y="0"/>
          <a:chExt cx="0" cy="0"/>
        </a:xfrm>
      </p:grpSpPr>
      <p:pic>
        <p:nvPicPr>
          <p:cNvPr id="572" name="Google Shape;572;p49"/>
          <p:cNvPicPr preferRelativeResize="0"/>
          <p:nvPr/>
        </p:nvPicPr>
        <p:blipFill rotWithShape="1">
          <a:blip r:embed="rId2">
            <a:alphaModFix/>
          </a:blip>
          <a:srcRect/>
          <a:stretch/>
        </p:blipFill>
        <p:spPr>
          <a:xfrm>
            <a:off x="6400800" y="0"/>
            <a:ext cx="5791199" cy="5902959"/>
          </a:xfrm>
          <a:prstGeom prst="rect">
            <a:avLst/>
          </a:prstGeom>
          <a:noFill/>
          <a:ln>
            <a:noFill/>
          </a:ln>
        </p:spPr>
      </p:pic>
      <p:sp>
        <p:nvSpPr>
          <p:cNvPr id="573" name="Google Shape;573;p49"/>
          <p:cNvSpPr>
            <a:spLocks noGrp="1"/>
          </p:cNvSpPr>
          <p:nvPr>
            <p:ph type="pic" idx="2"/>
          </p:nvPr>
        </p:nvSpPr>
        <p:spPr>
          <a:xfrm>
            <a:off x="6284686" y="-1"/>
            <a:ext cx="5907313" cy="6857998"/>
          </a:xfrm>
          <a:prstGeom prst="rect">
            <a:avLst/>
          </a:prstGeom>
          <a:noFill/>
          <a:ln>
            <a:noFill/>
          </a:ln>
        </p:spPr>
      </p:sp>
      <p:sp>
        <p:nvSpPr>
          <p:cNvPr id="574" name="Google Shape;574;p49"/>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5" name="Google Shape;575;p49"/>
          <p:cNvSpPr txBox="1">
            <a:spLocks noGrp="1"/>
          </p:cNvSpPr>
          <p:nvPr>
            <p:ph type="body" idx="1"/>
          </p:nvPr>
        </p:nvSpPr>
        <p:spPr>
          <a:xfrm>
            <a:off x="417591" y="1430234"/>
            <a:ext cx="5678409"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6" name="Google Shape;576;p49"/>
          <p:cNvSpPr txBox="1">
            <a:spLocks noGrp="1"/>
          </p:cNvSpPr>
          <p:nvPr>
            <p:ph type="body" idx="3"/>
          </p:nvPr>
        </p:nvSpPr>
        <p:spPr>
          <a:xfrm>
            <a:off x="417591" y="3253616"/>
            <a:ext cx="5678409"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7" name="Google Shape;577;p49"/>
          <p:cNvSpPr txBox="1">
            <a:spLocks noGrp="1"/>
          </p:cNvSpPr>
          <p:nvPr>
            <p:ph type="body" idx="4"/>
          </p:nvPr>
        </p:nvSpPr>
        <p:spPr>
          <a:xfrm>
            <a:off x="417591" y="5076998"/>
            <a:ext cx="5678409"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8" name="Google Shape;578;p49"/>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79" name="Google Shape;579;p49"/>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80" name="Google Shape;580;p49">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81" name="Google Shape;581;p49"/>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pic>
        <p:nvPicPr>
          <p:cNvPr id="582" name="Google Shape;582;p49"/>
          <p:cNvPicPr preferRelativeResize="0"/>
          <p:nvPr/>
        </p:nvPicPr>
        <p:blipFill rotWithShape="1">
          <a:blip r:embed="rId4">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ext and Image">
  <p:cSld name="Text and Image">
    <p:spTree>
      <p:nvGrpSpPr>
        <p:cNvPr id="1" name="Shape 583"/>
        <p:cNvGrpSpPr/>
        <p:nvPr/>
      </p:nvGrpSpPr>
      <p:grpSpPr>
        <a:xfrm>
          <a:off x="0" y="0"/>
          <a:ext cx="0" cy="0"/>
          <a:chOff x="0" y="0"/>
          <a:chExt cx="0" cy="0"/>
        </a:xfrm>
      </p:grpSpPr>
      <p:sp>
        <p:nvSpPr>
          <p:cNvPr id="584" name="Google Shape;584;p50"/>
          <p:cNvSpPr>
            <a:spLocks noGrp="1"/>
          </p:cNvSpPr>
          <p:nvPr>
            <p:ph type="pic" idx="2"/>
          </p:nvPr>
        </p:nvSpPr>
        <p:spPr>
          <a:xfrm>
            <a:off x="0" y="-1"/>
            <a:ext cx="12192000" cy="6857998"/>
          </a:xfrm>
          <a:prstGeom prst="rect">
            <a:avLst/>
          </a:prstGeom>
          <a:noFill/>
          <a:ln>
            <a:noFill/>
          </a:ln>
        </p:spPr>
      </p:sp>
      <p:sp>
        <p:nvSpPr>
          <p:cNvPr id="585" name="Google Shape;585;p50"/>
          <p:cNvSpPr txBox="1">
            <a:spLocks noGrp="1"/>
          </p:cNvSpPr>
          <p:nvPr>
            <p:ph type="body" idx="1"/>
          </p:nvPr>
        </p:nvSpPr>
        <p:spPr>
          <a:xfrm>
            <a:off x="7712546" y="404813"/>
            <a:ext cx="3640038" cy="799873"/>
          </a:xfrm>
          <a:prstGeom prst="rect">
            <a:avLst/>
          </a:prstGeom>
          <a:noFill/>
          <a:ln>
            <a:noFill/>
          </a:ln>
        </p:spPr>
        <p:txBody>
          <a:bodyPr spcFirstLastPara="1" wrap="square" lIns="0" tIns="0" rIns="0" bIns="0" anchor="t" anchorCtr="0">
            <a:noAutofit/>
          </a:bodyPr>
          <a:lstStyle>
            <a:lvl1pPr marL="457200" lvl="0" indent="-228600" algn="r">
              <a:lnSpc>
                <a:spcPct val="112500"/>
              </a:lnSpc>
              <a:spcBef>
                <a:spcPts val="0"/>
              </a:spcBef>
              <a:spcAft>
                <a:spcPts val="0"/>
              </a:spcAft>
              <a:buClr>
                <a:schemeClr val="accent3"/>
              </a:buClr>
              <a:buSzPts val="1600"/>
              <a:buNone/>
              <a:defRPr sz="1600" b="1">
                <a:solidFill>
                  <a:schemeClr val="accent3"/>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6" name="Google Shape;586;p50"/>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87" name="Google Shape;587;p50"/>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88" name="Google Shape;588;p50">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89" name="Google Shape;589;p50"/>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590" name="Google Shape;590;p50"/>
          <p:cNvSpPr txBox="1">
            <a:spLocks noGrp="1"/>
          </p:cNvSpPr>
          <p:nvPr>
            <p:ph type="title"/>
          </p:nvPr>
        </p:nvSpPr>
        <p:spPr>
          <a:xfrm>
            <a:off x="407988" y="404813"/>
            <a:ext cx="698415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1" name="Google Shape;591;p50"/>
          <p:cNvSpPr txBox="1">
            <a:spLocks noGrp="1"/>
          </p:cNvSpPr>
          <p:nvPr>
            <p:ph type="body" idx="3"/>
          </p:nvPr>
        </p:nvSpPr>
        <p:spPr>
          <a:xfrm>
            <a:off x="417592" y="1430234"/>
            <a:ext cx="3008302" cy="501101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hart">
  <p:cSld name="Chart">
    <p:spTree>
      <p:nvGrpSpPr>
        <p:cNvPr id="1" name="Shape 592"/>
        <p:cNvGrpSpPr/>
        <p:nvPr/>
      </p:nvGrpSpPr>
      <p:grpSpPr>
        <a:xfrm>
          <a:off x="0" y="0"/>
          <a:ext cx="0" cy="0"/>
          <a:chOff x="0" y="0"/>
          <a:chExt cx="0" cy="0"/>
        </a:xfrm>
      </p:grpSpPr>
      <p:sp>
        <p:nvSpPr>
          <p:cNvPr id="593" name="Google Shape;593;p51"/>
          <p:cNvSpPr>
            <a:spLocks noGrp="1"/>
          </p:cNvSpPr>
          <p:nvPr>
            <p:ph type="tbl" idx="2"/>
          </p:nvPr>
        </p:nvSpPr>
        <p:spPr>
          <a:xfrm>
            <a:off x="407988" y="2073275"/>
            <a:ext cx="11376025" cy="41783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Clr>
                <a:schemeClr val="dk1"/>
              </a:buClr>
              <a:buSzPts val="1800"/>
              <a:buFont typeface="Verdana"/>
              <a:buNone/>
              <a:defRPr sz="1800" b="0"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594" name="Google Shape;594;p51"/>
          <p:cNvSpPr txBox="1">
            <a:spLocks noGrp="1"/>
          </p:cNvSpPr>
          <p:nvPr>
            <p:ph type="body" idx="1"/>
          </p:nvPr>
        </p:nvSpPr>
        <p:spPr>
          <a:xfrm>
            <a:off x="407988" y="1268413"/>
            <a:ext cx="10944596" cy="504403"/>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5" name="Google Shape;595;p51"/>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6" name="Google Shape;596;p51"/>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97" name="Google Shape;597;p51"/>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98" name="Google Shape;598;p51">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99" name="Google Shape;599;p51"/>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Graphs">
  <p:cSld name="Graphs">
    <p:spTree>
      <p:nvGrpSpPr>
        <p:cNvPr id="1" name="Shape 600"/>
        <p:cNvGrpSpPr/>
        <p:nvPr/>
      </p:nvGrpSpPr>
      <p:grpSpPr>
        <a:xfrm>
          <a:off x="0" y="0"/>
          <a:ext cx="0" cy="0"/>
          <a:chOff x="0" y="0"/>
          <a:chExt cx="0" cy="0"/>
        </a:xfrm>
      </p:grpSpPr>
      <p:sp>
        <p:nvSpPr>
          <p:cNvPr id="601" name="Google Shape;601;p52"/>
          <p:cNvSpPr>
            <a:spLocks noGrp="1"/>
          </p:cNvSpPr>
          <p:nvPr>
            <p:ph type="chart" idx="2"/>
          </p:nvPr>
        </p:nvSpPr>
        <p:spPr>
          <a:xfrm>
            <a:off x="407988" y="1873622"/>
            <a:ext cx="5543550" cy="3571601"/>
          </a:xfrm>
          <a:prstGeom prst="rect">
            <a:avLst/>
          </a:prstGeom>
          <a:noFill/>
          <a:ln>
            <a:noFill/>
          </a:ln>
        </p:spPr>
        <p:txBody>
          <a:bodyPr spcFirstLastPara="1" wrap="square" lIns="0" tIns="0" rIns="0" bIns="0" anchor="ctr" anchorCtr="0">
            <a:noAutofit/>
          </a:bodyPr>
          <a:lstStyle>
            <a:lvl1pPr marR="0" lvl="0" algn="ctr" rtl="0">
              <a:lnSpc>
                <a:spcPct val="110000"/>
              </a:lnSpc>
              <a:spcBef>
                <a:spcPts val="0"/>
              </a:spcBef>
              <a:spcAft>
                <a:spcPts val="0"/>
              </a:spcAft>
              <a:buClr>
                <a:schemeClr val="dk1"/>
              </a:buClr>
              <a:buSzPts val="2000"/>
              <a:buFont typeface="Arial"/>
              <a:buNone/>
              <a:defRPr sz="20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602" name="Google Shape;602;p52"/>
          <p:cNvSpPr txBox="1">
            <a:spLocks noGrp="1"/>
          </p:cNvSpPr>
          <p:nvPr>
            <p:ph type="body" idx="1"/>
          </p:nvPr>
        </p:nvSpPr>
        <p:spPr>
          <a:xfrm>
            <a:off x="407988" y="5575682"/>
            <a:ext cx="5543551" cy="877506"/>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3" name="Google Shape;603;p52"/>
          <p:cNvSpPr txBox="1">
            <a:spLocks noGrp="1"/>
          </p:cNvSpPr>
          <p:nvPr>
            <p:ph type="body" idx="3"/>
          </p:nvPr>
        </p:nvSpPr>
        <p:spPr>
          <a:xfrm>
            <a:off x="6240472" y="5575682"/>
            <a:ext cx="5543550" cy="877506"/>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4" name="Google Shape;604;p52"/>
          <p:cNvSpPr txBox="1">
            <a:spLocks noGrp="1"/>
          </p:cNvSpPr>
          <p:nvPr>
            <p:ph type="body" idx="4"/>
          </p:nvPr>
        </p:nvSpPr>
        <p:spPr>
          <a:xfrm>
            <a:off x="407988" y="1425213"/>
            <a:ext cx="5543551" cy="412363"/>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2C004B"/>
              </a:buClr>
              <a:buSzPts val="1600"/>
              <a:buNone/>
              <a:defRPr sz="1600" b="1">
                <a:solidFill>
                  <a:srgbClr val="2C004B"/>
                </a:solidFill>
              </a:defRPr>
            </a:lvl1pPr>
            <a:lvl2pPr marL="914400" lvl="1" indent="-317500" algn="l">
              <a:lnSpc>
                <a:spcPct val="128571"/>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127272"/>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5" name="Google Shape;605;p52"/>
          <p:cNvSpPr txBox="1">
            <a:spLocks noGrp="1"/>
          </p:cNvSpPr>
          <p:nvPr>
            <p:ph type="body" idx="5"/>
          </p:nvPr>
        </p:nvSpPr>
        <p:spPr>
          <a:xfrm>
            <a:off x="6240463" y="1425213"/>
            <a:ext cx="5543550" cy="412363"/>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2C004B"/>
              </a:buClr>
              <a:buSzPts val="1600"/>
              <a:buNone/>
              <a:defRPr sz="1600" b="1">
                <a:solidFill>
                  <a:srgbClr val="2C004B"/>
                </a:solidFill>
              </a:defRPr>
            </a:lvl1pPr>
            <a:lvl2pPr marL="914400" lvl="1" indent="-317500" algn="l">
              <a:lnSpc>
                <a:spcPct val="128571"/>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127272"/>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6" name="Google Shape;606;p52"/>
          <p:cNvSpPr>
            <a:spLocks noGrp="1"/>
          </p:cNvSpPr>
          <p:nvPr>
            <p:ph type="chart" idx="6"/>
          </p:nvPr>
        </p:nvSpPr>
        <p:spPr>
          <a:xfrm>
            <a:off x="6240463" y="1873622"/>
            <a:ext cx="5543550" cy="3571601"/>
          </a:xfrm>
          <a:prstGeom prst="rect">
            <a:avLst/>
          </a:prstGeom>
          <a:noFill/>
          <a:ln>
            <a:noFill/>
          </a:ln>
        </p:spPr>
        <p:txBody>
          <a:bodyPr spcFirstLastPara="1" wrap="square" lIns="0" tIns="0" rIns="0" bIns="0" anchor="ctr" anchorCtr="0">
            <a:noAutofit/>
          </a:bodyPr>
          <a:lstStyle>
            <a:lvl1pPr marR="0" lvl="0" algn="ctr" rtl="0">
              <a:lnSpc>
                <a:spcPct val="110000"/>
              </a:lnSpc>
              <a:spcBef>
                <a:spcPts val="0"/>
              </a:spcBef>
              <a:spcAft>
                <a:spcPts val="0"/>
              </a:spcAft>
              <a:buClr>
                <a:schemeClr val="dk1"/>
              </a:buClr>
              <a:buSzPts val="2000"/>
              <a:buFont typeface="Arial"/>
              <a:buNone/>
              <a:defRPr sz="20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607" name="Google Shape;607;p52"/>
          <p:cNvSpPr txBox="1"/>
          <p:nvPr/>
        </p:nvSpPr>
        <p:spPr>
          <a:xfrm>
            <a:off x="407988" y="404813"/>
            <a:ext cx="10944596" cy="863600"/>
          </a:xfrm>
          <a:prstGeom prst="rect">
            <a:avLst/>
          </a:prstGeom>
          <a:noFill/>
          <a:ln>
            <a:noFill/>
          </a:ln>
        </p:spPr>
        <p:txBody>
          <a:bodyPr spcFirstLastPara="1" wrap="square" lIns="0" tIns="0" rIns="0" bIns="0" anchor="t" anchorCtr="0">
            <a:normAutofit/>
          </a:bodyPr>
          <a:lstStyle/>
          <a:p>
            <a:pPr marL="0" marR="0" lvl="0" indent="0" algn="l" rtl="0">
              <a:lnSpc>
                <a:spcPct val="115384"/>
              </a:lnSpc>
              <a:spcBef>
                <a:spcPts val="0"/>
              </a:spcBef>
              <a:spcAft>
                <a:spcPts val="0"/>
              </a:spcAft>
              <a:buClr>
                <a:schemeClr val="dk2"/>
              </a:buClr>
              <a:buSzPts val="2600"/>
              <a:buFont typeface="Verdana"/>
              <a:buNone/>
            </a:pPr>
            <a:r>
              <a:rPr lang="en-US" sz="2600">
                <a:solidFill>
                  <a:schemeClr val="dk2"/>
                </a:solidFill>
                <a:latin typeface="Verdana"/>
                <a:ea typeface="Verdana"/>
                <a:cs typeface="Verdana"/>
                <a:sym typeface="Verdana"/>
              </a:rPr>
              <a:t>Click to add title</a:t>
            </a:r>
            <a:endParaRPr/>
          </a:p>
        </p:txBody>
      </p:sp>
      <p:sp>
        <p:nvSpPr>
          <p:cNvPr id="608" name="Google Shape;608;p52"/>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609" name="Google Shape;609;p52"/>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610" name="Google Shape;610;p52">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611" name="Google Shape;611;p52"/>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pic>
        <p:nvPicPr>
          <p:cNvPr id="612" name="Google Shape;612;p52"/>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Pie chart">
  <p:cSld name="Pie chart">
    <p:spTree>
      <p:nvGrpSpPr>
        <p:cNvPr id="1" name="Shape 613"/>
        <p:cNvGrpSpPr/>
        <p:nvPr/>
      </p:nvGrpSpPr>
      <p:grpSpPr>
        <a:xfrm>
          <a:off x="0" y="0"/>
          <a:ext cx="0" cy="0"/>
          <a:chOff x="0" y="0"/>
          <a:chExt cx="0" cy="0"/>
        </a:xfrm>
      </p:grpSpPr>
      <p:sp>
        <p:nvSpPr>
          <p:cNvPr id="614" name="Google Shape;614;p53"/>
          <p:cNvSpPr/>
          <p:nvPr/>
        </p:nvSpPr>
        <p:spPr>
          <a:xfrm>
            <a:off x="6687257" y="0"/>
            <a:ext cx="5504743" cy="6858000"/>
          </a:xfrm>
          <a:prstGeom prst="rect">
            <a:avLst/>
          </a:prstGeom>
          <a:solidFill>
            <a:srgbClr val="E6E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15" name="Google Shape;615;p53"/>
          <p:cNvSpPr txBox="1">
            <a:spLocks noGrp="1"/>
          </p:cNvSpPr>
          <p:nvPr>
            <p:ph type="body" idx="1"/>
          </p:nvPr>
        </p:nvSpPr>
        <p:spPr>
          <a:xfrm>
            <a:off x="7079039" y="1423736"/>
            <a:ext cx="4704974" cy="2801255"/>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None/>
              <a:defRPr sz="1400"/>
            </a:lvl1pPr>
            <a:lvl2pPr marL="914400" lvl="1" indent="-342900" algn="l">
              <a:lnSpc>
                <a:spcPct val="100000"/>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77777"/>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6" name="Google Shape;616;p53"/>
          <p:cNvSpPr txBox="1">
            <a:spLocks noGrp="1"/>
          </p:cNvSpPr>
          <p:nvPr>
            <p:ph type="body" idx="2"/>
          </p:nvPr>
        </p:nvSpPr>
        <p:spPr>
          <a:xfrm>
            <a:off x="8062158" y="5568661"/>
            <a:ext cx="2567742" cy="333830"/>
          </a:xfrm>
          <a:prstGeom prst="rect">
            <a:avLst/>
          </a:prstGeom>
          <a:noFill/>
          <a:ln>
            <a:noFill/>
          </a:ln>
        </p:spPr>
        <p:txBody>
          <a:bodyPr spcFirstLastPara="1" wrap="square" lIns="0" tIns="0" rIns="0" bIns="0" anchor="ctr" anchorCtr="0">
            <a:noAutofit/>
          </a:bodyPr>
          <a:lstStyle>
            <a:lvl1pPr marL="457200" lvl="0" indent="-228600" algn="ctr">
              <a:lnSpc>
                <a:spcPct val="114285"/>
              </a:lnSpc>
              <a:spcBef>
                <a:spcPts val="0"/>
              </a:spcBef>
              <a:spcAft>
                <a:spcPts val="0"/>
              </a:spcAft>
              <a:buClr>
                <a:schemeClr val="accent2"/>
              </a:buClr>
              <a:buSzPts val="1400"/>
              <a:buNone/>
              <a:defRPr sz="1400" b="1">
                <a:solidFill>
                  <a:schemeClr val="accent2"/>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7" name="Google Shape;617;p53"/>
          <p:cNvSpPr txBox="1">
            <a:spLocks noGrp="1"/>
          </p:cNvSpPr>
          <p:nvPr>
            <p:ph type="body" idx="3"/>
          </p:nvPr>
        </p:nvSpPr>
        <p:spPr>
          <a:xfrm>
            <a:off x="8062156" y="4581128"/>
            <a:ext cx="2567744" cy="983347"/>
          </a:xfrm>
          <a:prstGeom prst="rect">
            <a:avLst/>
          </a:prstGeom>
          <a:noFill/>
          <a:ln>
            <a:noFill/>
          </a:ln>
        </p:spPr>
        <p:txBody>
          <a:bodyPr spcFirstLastPara="1" wrap="square" lIns="0" tIns="0" rIns="0" bIns="0" anchor="ctr" anchorCtr="0">
            <a:noAutofit/>
          </a:bodyPr>
          <a:lstStyle>
            <a:lvl1pPr marL="457200" lvl="0" indent="-228600" algn="ctr">
              <a:lnSpc>
                <a:spcPct val="123076"/>
              </a:lnSpc>
              <a:spcBef>
                <a:spcPts val="0"/>
              </a:spcBef>
              <a:spcAft>
                <a:spcPts val="0"/>
              </a:spcAft>
              <a:buClr>
                <a:srgbClr val="2B0A3D"/>
              </a:buClr>
              <a:buSzPts val="2600"/>
              <a:buNone/>
              <a:defRPr sz="2600" b="1">
                <a:solidFill>
                  <a:srgbClr val="2B0A3D"/>
                </a:solidFill>
              </a:defRPr>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8" name="Google Shape;618;p53"/>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619" name="Google Shape;619;p53"/>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620" name="Google Shape;620;p53">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621" name="Google Shape;621;p53"/>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622" name="Google Shape;622;p53"/>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3" name="Google Shape;623;p53"/>
          <p:cNvSpPr>
            <a:spLocks noGrp="1"/>
          </p:cNvSpPr>
          <p:nvPr>
            <p:ph type="chart" idx="4"/>
          </p:nvPr>
        </p:nvSpPr>
        <p:spPr>
          <a:xfrm>
            <a:off x="407988" y="1873622"/>
            <a:ext cx="5543550" cy="3571601"/>
          </a:xfrm>
          <a:prstGeom prst="rect">
            <a:avLst/>
          </a:prstGeom>
          <a:noFill/>
          <a:ln>
            <a:noFill/>
          </a:ln>
        </p:spPr>
        <p:txBody>
          <a:bodyPr spcFirstLastPara="1" wrap="square" lIns="0" tIns="0" rIns="0" bIns="0" anchor="ctr" anchorCtr="0">
            <a:noAutofit/>
          </a:bodyPr>
          <a:lstStyle>
            <a:lvl1pPr marR="0" lvl="0" algn="ctr" rtl="0">
              <a:lnSpc>
                <a:spcPct val="110000"/>
              </a:lnSpc>
              <a:spcBef>
                <a:spcPts val="0"/>
              </a:spcBef>
              <a:spcAft>
                <a:spcPts val="0"/>
              </a:spcAft>
              <a:buClr>
                <a:schemeClr val="dk1"/>
              </a:buClr>
              <a:buSzPts val="2000"/>
              <a:buFont typeface="Arial"/>
              <a:buNone/>
              <a:defRPr sz="20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624" name="Google Shape;624;p53"/>
          <p:cNvSpPr txBox="1">
            <a:spLocks noGrp="1"/>
          </p:cNvSpPr>
          <p:nvPr>
            <p:ph type="body" idx="5"/>
          </p:nvPr>
        </p:nvSpPr>
        <p:spPr>
          <a:xfrm>
            <a:off x="407988" y="5575682"/>
            <a:ext cx="5543551" cy="877506"/>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5" name="Google Shape;625;p53"/>
          <p:cNvSpPr txBox="1">
            <a:spLocks noGrp="1"/>
          </p:cNvSpPr>
          <p:nvPr>
            <p:ph type="body" idx="6"/>
          </p:nvPr>
        </p:nvSpPr>
        <p:spPr>
          <a:xfrm>
            <a:off x="407988" y="1425213"/>
            <a:ext cx="5543551" cy="412363"/>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2C004B"/>
              </a:buClr>
              <a:buSzPts val="1600"/>
              <a:buNone/>
              <a:defRPr sz="1600" b="1">
                <a:solidFill>
                  <a:srgbClr val="2C004B"/>
                </a:solidFill>
              </a:defRPr>
            </a:lvl1pPr>
            <a:lvl2pPr marL="914400" lvl="1" indent="-317500" algn="l">
              <a:lnSpc>
                <a:spcPct val="128571"/>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127272"/>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626"/>
        <p:cNvGrpSpPr/>
        <p:nvPr/>
      </p:nvGrpSpPr>
      <p:grpSpPr>
        <a:xfrm>
          <a:off x="0" y="0"/>
          <a:ext cx="0" cy="0"/>
          <a:chOff x="0" y="0"/>
          <a:chExt cx="0" cy="0"/>
        </a:xfrm>
      </p:grpSpPr>
      <p:sp>
        <p:nvSpPr>
          <p:cNvPr id="627" name="Google Shape;627;p54"/>
          <p:cNvSpPr>
            <a:spLocks noGrp="1"/>
          </p:cNvSpPr>
          <p:nvPr>
            <p:ph type="tbl" idx="2"/>
          </p:nvPr>
        </p:nvSpPr>
        <p:spPr>
          <a:xfrm>
            <a:off x="407987" y="2216150"/>
            <a:ext cx="11376025" cy="4237038"/>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Clr>
                <a:schemeClr val="dk1"/>
              </a:buClr>
              <a:buSzPts val="1800"/>
              <a:buFont typeface="Verdana"/>
              <a:buNone/>
              <a:defRPr sz="1800" b="0"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628" name="Google Shape;628;p54"/>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629" name="Google Shape;629;p54"/>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630" name="Google Shape;630;p54">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631" name="Google Shape;631;p54"/>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632" name="Google Shape;632;p54"/>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3" name="Google Shape;633;p54"/>
          <p:cNvSpPr txBox="1">
            <a:spLocks noGrp="1"/>
          </p:cNvSpPr>
          <p:nvPr>
            <p:ph type="body" idx="1"/>
          </p:nvPr>
        </p:nvSpPr>
        <p:spPr>
          <a:xfrm>
            <a:off x="407988" y="1268413"/>
            <a:ext cx="10944596" cy="504403"/>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Map">
  <p:cSld name="Map">
    <p:spTree>
      <p:nvGrpSpPr>
        <p:cNvPr id="1" name="Shape 634"/>
        <p:cNvGrpSpPr/>
        <p:nvPr/>
      </p:nvGrpSpPr>
      <p:grpSpPr>
        <a:xfrm>
          <a:off x="0" y="0"/>
          <a:ext cx="0" cy="0"/>
          <a:chOff x="0" y="0"/>
          <a:chExt cx="0" cy="0"/>
        </a:xfrm>
      </p:grpSpPr>
      <p:sp>
        <p:nvSpPr>
          <p:cNvPr id="635" name="Google Shape;635;p55"/>
          <p:cNvSpPr/>
          <p:nvPr/>
        </p:nvSpPr>
        <p:spPr>
          <a:xfrm>
            <a:off x="9363909" y="0"/>
            <a:ext cx="282809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36" name="Google Shape;636;p55"/>
          <p:cNvSpPr txBox="1">
            <a:spLocks noGrp="1"/>
          </p:cNvSpPr>
          <p:nvPr>
            <p:ph type="body" idx="1"/>
          </p:nvPr>
        </p:nvSpPr>
        <p:spPr>
          <a:xfrm>
            <a:off x="9858635" y="2151875"/>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637" name="Google Shape;637;p55"/>
          <p:cNvCxnSpPr/>
          <p:nvPr/>
        </p:nvCxnSpPr>
        <p:spPr>
          <a:xfrm>
            <a:off x="10836130" y="1828984"/>
            <a:ext cx="0" cy="3739014"/>
          </a:xfrm>
          <a:prstGeom prst="straightConnector1">
            <a:avLst/>
          </a:prstGeom>
          <a:solidFill>
            <a:schemeClr val="dk1"/>
          </a:solidFill>
          <a:ln w="12700" cap="flat" cmpd="sng">
            <a:solidFill>
              <a:srgbClr val="BFBFBF"/>
            </a:solidFill>
            <a:prstDash val="solid"/>
            <a:miter lim="800000"/>
            <a:headEnd type="none" w="sm" len="sm"/>
            <a:tailEnd type="none" w="sm" len="sm"/>
          </a:ln>
        </p:spPr>
      </p:cxnSp>
      <p:sp>
        <p:nvSpPr>
          <p:cNvPr id="638" name="Google Shape;638;p55"/>
          <p:cNvSpPr txBox="1">
            <a:spLocks noGrp="1"/>
          </p:cNvSpPr>
          <p:nvPr>
            <p:ph type="body" idx="2"/>
          </p:nvPr>
        </p:nvSpPr>
        <p:spPr>
          <a:xfrm>
            <a:off x="10873669" y="2151875"/>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9" name="Google Shape;639;p55"/>
          <p:cNvSpPr txBox="1">
            <a:spLocks noGrp="1"/>
          </p:cNvSpPr>
          <p:nvPr>
            <p:ph type="body" idx="3"/>
          </p:nvPr>
        </p:nvSpPr>
        <p:spPr>
          <a:xfrm>
            <a:off x="9858635" y="2924944"/>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0" name="Google Shape;640;p55"/>
          <p:cNvSpPr txBox="1">
            <a:spLocks noGrp="1"/>
          </p:cNvSpPr>
          <p:nvPr>
            <p:ph type="body" idx="4"/>
          </p:nvPr>
        </p:nvSpPr>
        <p:spPr>
          <a:xfrm>
            <a:off x="10873669" y="2924944"/>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1" name="Google Shape;641;p55"/>
          <p:cNvSpPr txBox="1">
            <a:spLocks noGrp="1"/>
          </p:cNvSpPr>
          <p:nvPr>
            <p:ph type="body" idx="5"/>
          </p:nvPr>
        </p:nvSpPr>
        <p:spPr>
          <a:xfrm>
            <a:off x="9858635" y="3717032"/>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2" name="Google Shape;642;p55"/>
          <p:cNvSpPr txBox="1">
            <a:spLocks noGrp="1"/>
          </p:cNvSpPr>
          <p:nvPr>
            <p:ph type="body" idx="6"/>
          </p:nvPr>
        </p:nvSpPr>
        <p:spPr>
          <a:xfrm>
            <a:off x="10873669" y="3717032"/>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3" name="Google Shape;643;p55"/>
          <p:cNvSpPr txBox="1">
            <a:spLocks noGrp="1"/>
          </p:cNvSpPr>
          <p:nvPr>
            <p:ph type="body" idx="7"/>
          </p:nvPr>
        </p:nvSpPr>
        <p:spPr>
          <a:xfrm>
            <a:off x="9858635" y="4521820"/>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4" name="Google Shape;644;p55"/>
          <p:cNvSpPr txBox="1">
            <a:spLocks noGrp="1"/>
          </p:cNvSpPr>
          <p:nvPr>
            <p:ph type="body" idx="8"/>
          </p:nvPr>
        </p:nvSpPr>
        <p:spPr>
          <a:xfrm>
            <a:off x="10873669" y="4521820"/>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5" name="Google Shape;645;p55"/>
          <p:cNvSpPr txBox="1">
            <a:spLocks noGrp="1"/>
          </p:cNvSpPr>
          <p:nvPr>
            <p:ph type="body" idx="9"/>
          </p:nvPr>
        </p:nvSpPr>
        <p:spPr>
          <a:xfrm>
            <a:off x="9858635" y="5301208"/>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6" name="Google Shape;646;p55"/>
          <p:cNvSpPr txBox="1">
            <a:spLocks noGrp="1"/>
          </p:cNvSpPr>
          <p:nvPr>
            <p:ph type="body" idx="13"/>
          </p:nvPr>
        </p:nvSpPr>
        <p:spPr>
          <a:xfrm>
            <a:off x="10873669" y="5301208"/>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7" name="Google Shape;647;p55"/>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648" name="Google Shape;648;p55"/>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649" name="Google Shape;649;p55">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650" name="Google Shape;650;p55"/>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651" name="Google Shape;651;p55"/>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652" name="Google Shape;652;p55"/>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wo Pie Charts">
  <p:cSld name="Two Pie Charts">
    <p:spTree>
      <p:nvGrpSpPr>
        <p:cNvPr id="1" name="Shape 653"/>
        <p:cNvGrpSpPr/>
        <p:nvPr/>
      </p:nvGrpSpPr>
      <p:grpSpPr>
        <a:xfrm>
          <a:off x="0" y="0"/>
          <a:ext cx="0" cy="0"/>
          <a:chOff x="0" y="0"/>
          <a:chExt cx="0" cy="0"/>
        </a:xfrm>
      </p:grpSpPr>
      <p:sp>
        <p:nvSpPr>
          <p:cNvPr id="654" name="Google Shape;654;p56"/>
          <p:cNvSpPr/>
          <p:nvPr/>
        </p:nvSpPr>
        <p:spPr>
          <a:xfrm>
            <a:off x="7118236" y="2288704"/>
            <a:ext cx="3715996" cy="3511002"/>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Verdana"/>
              <a:ea typeface="Verdana"/>
              <a:cs typeface="Verdana"/>
              <a:sym typeface="Verdana"/>
            </a:endParaRPr>
          </a:p>
        </p:txBody>
      </p:sp>
      <p:sp>
        <p:nvSpPr>
          <p:cNvPr id="655" name="Google Shape;655;p56"/>
          <p:cNvSpPr/>
          <p:nvPr/>
        </p:nvSpPr>
        <p:spPr>
          <a:xfrm>
            <a:off x="7190244" y="2239576"/>
            <a:ext cx="3715996" cy="3511002"/>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Verdana"/>
              <a:ea typeface="Verdana"/>
              <a:cs typeface="Verdana"/>
              <a:sym typeface="Verdana"/>
            </a:endParaRPr>
          </a:p>
        </p:txBody>
      </p:sp>
      <p:sp>
        <p:nvSpPr>
          <p:cNvPr id="656" name="Google Shape;656;p56"/>
          <p:cNvSpPr txBox="1">
            <a:spLocks noGrp="1"/>
          </p:cNvSpPr>
          <p:nvPr>
            <p:ph type="body" idx="1"/>
          </p:nvPr>
        </p:nvSpPr>
        <p:spPr>
          <a:xfrm>
            <a:off x="409580" y="1412874"/>
            <a:ext cx="5541958" cy="486567"/>
          </a:xfrm>
          <a:prstGeom prst="rect">
            <a:avLst/>
          </a:prstGeom>
          <a:noFill/>
          <a:ln>
            <a:noFill/>
          </a:ln>
        </p:spPr>
        <p:txBody>
          <a:bodyPr spcFirstLastPara="1" wrap="square" lIns="0" tIns="0" rIns="0" bIns="0" anchor="ctr" anchorCtr="0">
            <a:noAutofit/>
          </a:bodyPr>
          <a:lstStyle>
            <a:lvl1pPr marL="457200" lvl="0" indent="-228600" algn="ctr">
              <a:lnSpc>
                <a:spcPct val="122222"/>
              </a:lnSpc>
              <a:spcBef>
                <a:spcPts val="0"/>
              </a:spcBef>
              <a:spcAft>
                <a:spcPts val="0"/>
              </a:spcAft>
              <a:buClr>
                <a:srgbClr val="2C004B"/>
              </a:buClr>
              <a:buSzPts val="1800"/>
              <a:buNone/>
              <a:defRPr sz="1800" b="0">
                <a:solidFill>
                  <a:srgbClr val="2C004B"/>
                </a:solidFill>
              </a:defRPr>
            </a:lvl1pPr>
            <a:lvl2pPr marL="914400" lvl="1" indent="-317500" algn="l">
              <a:lnSpc>
                <a:spcPct val="128571"/>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127272"/>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7" name="Google Shape;657;p56"/>
          <p:cNvSpPr>
            <a:spLocks noGrp="1"/>
          </p:cNvSpPr>
          <p:nvPr>
            <p:ph type="chart" idx="2"/>
          </p:nvPr>
        </p:nvSpPr>
        <p:spPr>
          <a:xfrm>
            <a:off x="6240463" y="2239576"/>
            <a:ext cx="5543550" cy="3499170"/>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658" name="Google Shape;658;p56"/>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659" name="Google Shape;659;p56"/>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660" name="Google Shape;660;p56">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661" name="Google Shape;661;p56"/>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662" name="Google Shape;662;p56"/>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3" name="Google Shape;663;p56"/>
          <p:cNvSpPr txBox="1">
            <a:spLocks noGrp="1"/>
          </p:cNvSpPr>
          <p:nvPr>
            <p:ph type="body" idx="3"/>
          </p:nvPr>
        </p:nvSpPr>
        <p:spPr>
          <a:xfrm>
            <a:off x="6242055" y="1412874"/>
            <a:ext cx="5541958" cy="486567"/>
          </a:xfrm>
          <a:prstGeom prst="rect">
            <a:avLst/>
          </a:prstGeom>
          <a:noFill/>
          <a:ln>
            <a:noFill/>
          </a:ln>
        </p:spPr>
        <p:txBody>
          <a:bodyPr spcFirstLastPara="1" wrap="square" lIns="0" tIns="0" rIns="0" bIns="0" anchor="ctr" anchorCtr="0">
            <a:noAutofit/>
          </a:bodyPr>
          <a:lstStyle>
            <a:lvl1pPr marL="457200" lvl="0" indent="-228600" algn="ctr">
              <a:lnSpc>
                <a:spcPct val="122222"/>
              </a:lnSpc>
              <a:spcBef>
                <a:spcPts val="0"/>
              </a:spcBef>
              <a:spcAft>
                <a:spcPts val="0"/>
              </a:spcAft>
              <a:buClr>
                <a:srgbClr val="2C004B"/>
              </a:buClr>
              <a:buSzPts val="1800"/>
              <a:buNone/>
              <a:defRPr sz="1800" b="0">
                <a:solidFill>
                  <a:srgbClr val="2C004B"/>
                </a:solidFill>
              </a:defRPr>
            </a:lvl1pPr>
            <a:lvl2pPr marL="914400" lvl="1" indent="-317500" algn="l">
              <a:lnSpc>
                <a:spcPct val="128571"/>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127272"/>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4" name="Google Shape;664;p56"/>
          <p:cNvSpPr/>
          <p:nvPr/>
        </p:nvSpPr>
        <p:spPr>
          <a:xfrm>
            <a:off x="1285761" y="2288704"/>
            <a:ext cx="3715996" cy="3511002"/>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Verdana"/>
              <a:ea typeface="Verdana"/>
              <a:cs typeface="Verdana"/>
              <a:sym typeface="Verdana"/>
            </a:endParaRPr>
          </a:p>
        </p:txBody>
      </p:sp>
      <p:sp>
        <p:nvSpPr>
          <p:cNvPr id="665" name="Google Shape;665;p56"/>
          <p:cNvSpPr/>
          <p:nvPr/>
        </p:nvSpPr>
        <p:spPr>
          <a:xfrm>
            <a:off x="1357769" y="2239576"/>
            <a:ext cx="3715996" cy="3511002"/>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Verdana"/>
              <a:ea typeface="Verdana"/>
              <a:cs typeface="Verdana"/>
              <a:sym typeface="Verdana"/>
            </a:endParaRPr>
          </a:p>
        </p:txBody>
      </p:sp>
      <p:sp>
        <p:nvSpPr>
          <p:cNvPr id="666" name="Google Shape;666;p56"/>
          <p:cNvSpPr>
            <a:spLocks noGrp="1"/>
          </p:cNvSpPr>
          <p:nvPr>
            <p:ph type="chart" idx="4"/>
          </p:nvPr>
        </p:nvSpPr>
        <p:spPr>
          <a:xfrm>
            <a:off x="407988" y="2239576"/>
            <a:ext cx="5543550" cy="3499170"/>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pic>
        <p:nvPicPr>
          <p:cNvPr id="667" name="Google Shape;667;p56"/>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able with Charts">
  <p:cSld name="Table with Charts">
    <p:spTree>
      <p:nvGrpSpPr>
        <p:cNvPr id="1" name="Shape 668"/>
        <p:cNvGrpSpPr/>
        <p:nvPr/>
      </p:nvGrpSpPr>
      <p:grpSpPr>
        <a:xfrm>
          <a:off x="0" y="0"/>
          <a:ext cx="0" cy="0"/>
          <a:chOff x="0" y="0"/>
          <a:chExt cx="0" cy="0"/>
        </a:xfrm>
      </p:grpSpPr>
      <p:pic>
        <p:nvPicPr>
          <p:cNvPr id="669" name="Google Shape;669;p57"/>
          <p:cNvPicPr preferRelativeResize="0"/>
          <p:nvPr/>
        </p:nvPicPr>
        <p:blipFill rotWithShape="1">
          <a:blip r:embed="rId2">
            <a:alphaModFix/>
          </a:blip>
          <a:srcRect/>
          <a:stretch/>
        </p:blipFill>
        <p:spPr>
          <a:xfrm flipH="1">
            <a:off x="6311901" y="300730"/>
            <a:ext cx="5880099" cy="6557270"/>
          </a:xfrm>
          <a:prstGeom prst="rect">
            <a:avLst/>
          </a:prstGeom>
          <a:noFill/>
          <a:ln>
            <a:noFill/>
          </a:ln>
        </p:spPr>
      </p:pic>
      <p:sp>
        <p:nvSpPr>
          <p:cNvPr id="670" name="Google Shape;670;p57"/>
          <p:cNvSpPr txBox="1">
            <a:spLocks noGrp="1"/>
          </p:cNvSpPr>
          <p:nvPr>
            <p:ph type="body" idx="1"/>
          </p:nvPr>
        </p:nvSpPr>
        <p:spPr>
          <a:xfrm>
            <a:off x="7752183" y="4437112"/>
            <a:ext cx="4031829" cy="1224136"/>
          </a:xfrm>
          <a:prstGeom prst="rect">
            <a:avLst/>
          </a:prstGeom>
          <a:noFill/>
          <a:ln>
            <a:noFill/>
          </a:ln>
        </p:spPr>
        <p:txBody>
          <a:bodyPr spcFirstLastPara="1" wrap="square" lIns="0" tIns="0" rIns="0" bIns="0" anchor="t" anchorCtr="0">
            <a:noAutofit/>
          </a:bodyPr>
          <a:lstStyle>
            <a:lvl1pPr marL="457200" lvl="0" indent="-228600" algn="r">
              <a:lnSpc>
                <a:spcPct val="1125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1" name="Google Shape;671;p57"/>
          <p:cNvSpPr>
            <a:spLocks noGrp="1"/>
          </p:cNvSpPr>
          <p:nvPr>
            <p:ph type="tbl" idx="2"/>
          </p:nvPr>
        </p:nvSpPr>
        <p:spPr>
          <a:xfrm>
            <a:off x="407989" y="1989287"/>
            <a:ext cx="5543550" cy="446390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b="0"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672" name="Google Shape;672;p57"/>
          <p:cNvSpPr txBox="1">
            <a:spLocks noGrp="1"/>
          </p:cNvSpPr>
          <p:nvPr>
            <p:ph type="body" idx="3"/>
          </p:nvPr>
        </p:nvSpPr>
        <p:spPr>
          <a:xfrm>
            <a:off x="407988" y="1412876"/>
            <a:ext cx="5543549" cy="431948"/>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b="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3" name="Google Shape;673;p57"/>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cxnSp>
        <p:nvCxnSpPr>
          <p:cNvPr id="674" name="Google Shape;674;p57"/>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675" name="Google Shape;675;p57">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676" name="Google Shape;676;p57"/>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677" name="Google Shape;677;p57"/>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ext and Table 3 Columns">
  <p:cSld name="Text and Table 3 Columns">
    <p:spTree>
      <p:nvGrpSpPr>
        <p:cNvPr id="1" name="Shape 678"/>
        <p:cNvGrpSpPr/>
        <p:nvPr/>
      </p:nvGrpSpPr>
      <p:grpSpPr>
        <a:xfrm>
          <a:off x="0" y="0"/>
          <a:ext cx="0" cy="0"/>
          <a:chOff x="0" y="0"/>
          <a:chExt cx="0" cy="0"/>
        </a:xfrm>
      </p:grpSpPr>
      <p:sp>
        <p:nvSpPr>
          <p:cNvPr id="679" name="Google Shape;679;p58"/>
          <p:cNvSpPr txBox="1">
            <a:spLocks noGrp="1"/>
          </p:cNvSpPr>
          <p:nvPr>
            <p:ph type="body" idx="1"/>
          </p:nvPr>
        </p:nvSpPr>
        <p:spPr>
          <a:xfrm>
            <a:off x="407988" y="1412875"/>
            <a:ext cx="5543996" cy="1656184"/>
          </a:xfrm>
          <a:prstGeom prst="rect">
            <a:avLst/>
          </a:prstGeom>
          <a:noFill/>
          <a:ln>
            <a:noFill/>
          </a:ln>
        </p:spPr>
        <p:txBody>
          <a:bodyPr spcFirstLastPara="1" wrap="square" lIns="0" tIns="0" rIns="0" bIns="0" anchor="t" anchorCtr="0">
            <a:noAutofit/>
          </a:bodyPr>
          <a:lstStyle>
            <a:lvl1pPr marL="457200" lvl="0" indent="-228600" algn="l">
              <a:lnSpc>
                <a:spcPct val="112500"/>
              </a:lnSpc>
              <a:spcBef>
                <a:spcPts val="600"/>
              </a:spcBef>
              <a:spcAft>
                <a:spcPts val="0"/>
              </a:spcAft>
              <a:buClr>
                <a:schemeClr val="dk1"/>
              </a:buClr>
              <a:buSzPts val="1600"/>
              <a:buNone/>
              <a:defRPr sz="16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0" name="Google Shape;680;p58"/>
          <p:cNvSpPr>
            <a:spLocks noGrp="1"/>
          </p:cNvSpPr>
          <p:nvPr>
            <p:ph type="dgm" idx="2"/>
          </p:nvPr>
        </p:nvSpPr>
        <p:spPr>
          <a:xfrm>
            <a:off x="407987" y="3213075"/>
            <a:ext cx="9079721" cy="648072"/>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681" name="Google Shape;681;p58"/>
          <p:cNvSpPr/>
          <p:nvPr/>
        </p:nvSpPr>
        <p:spPr>
          <a:xfrm rot="-5400000" flipH="1">
            <a:off x="5642993" y="308991"/>
            <a:ext cx="6858002" cy="6240019"/>
          </a:xfrm>
          <a:custGeom>
            <a:avLst/>
            <a:gdLst/>
            <a:ahLst/>
            <a:cxnLst/>
            <a:rect l="l" t="t" r="r" b="b"/>
            <a:pathLst>
              <a:path w="6857999" h="6240016" extrusionOk="0">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682" name="Google Shape;682;p58"/>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cxnSp>
        <p:nvCxnSpPr>
          <p:cNvPr id="683" name="Google Shape;683;p58"/>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684" name="Google Shape;684;p58">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685" name="Google Shape;685;p58"/>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686" name="Google Shape;686;p58"/>
          <p:cNvSpPr txBox="1">
            <a:spLocks noGrp="1"/>
          </p:cNvSpPr>
          <p:nvPr>
            <p:ph type="title"/>
          </p:nvPr>
        </p:nvSpPr>
        <p:spPr>
          <a:xfrm>
            <a:off x="407988" y="404813"/>
            <a:ext cx="5832475"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7" name="Google Shape;687;p58"/>
          <p:cNvSpPr txBox="1">
            <a:spLocks noGrp="1"/>
          </p:cNvSpPr>
          <p:nvPr>
            <p:ph type="body" idx="3"/>
          </p:nvPr>
        </p:nvSpPr>
        <p:spPr>
          <a:xfrm>
            <a:off x="407989" y="4005163"/>
            <a:ext cx="2875686"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Clr>
                <a:schemeClr val="accent3"/>
              </a:buClr>
              <a:buSzPts val="1600"/>
              <a:buChar char="▪"/>
              <a:defRPr sz="1600">
                <a:solidFill>
                  <a:schemeClr val="dk1"/>
                </a:solidFill>
              </a:defRPr>
            </a:lvl2pPr>
            <a:lvl3pPr marL="1371600" lvl="2" indent="-317500" algn="l">
              <a:lnSpc>
                <a:spcPct val="114285"/>
              </a:lnSpc>
              <a:spcBef>
                <a:spcPts val="600"/>
              </a:spcBef>
              <a:spcAft>
                <a:spcPts val="0"/>
              </a:spcAft>
              <a:buClr>
                <a:schemeClr val="accent3"/>
              </a:buClr>
              <a:buSzPts val="1400"/>
              <a:buChar char="•"/>
              <a:defRPr sz="1400">
                <a:solidFill>
                  <a:schemeClr val="dk1"/>
                </a:solidFill>
              </a:defRPr>
            </a:lvl3pPr>
            <a:lvl4pPr marL="1828800" lvl="3" indent="-304800" algn="l">
              <a:lnSpc>
                <a:spcPct val="116666"/>
              </a:lnSpc>
              <a:spcBef>
                <a:spcPts val="600"/>
              </a:spcBef>
              <a:spcAft>
                <a:spcPts val="0"/>
              </a:spcAft>
              <a:buClr>
                <a:schemeClr val="accent3"/>
              </a:buClr>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8" name="Google Shape;688;p58"/>
          <p:cNvSpPr txBox="1">
            <a:spLocks noGrp="1"/>
          </p:cNvSpPr>
          <p:nvPr>
            <p:ph type="body" idx="4"/>
          </p:nvPr>
        </p:nvSpPr>
        <p:spPr>
          <a:xfrm>
            <a:off x="3510006" y="4005163"/>
            <a:ext cx="2875686"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Clr>
                <a:schemeClr val="accent3"/>
              </a:buClr>
              <a:buSzPts val="1600"/>
              <a:buChar char="▪"/>
              <a:defRPr sz="1600">
                <a:solidFill>
                  <a:schemeClr val="dk1"/>
                </a:solidFill>
              </a:defRPr>
            </a:lvl2pPr>
            <a:lvl3pPr marL="1371600" lvl="2" indent="-317500" algn="l">
              <a:lnSpc>
                <a:spcPct val="114285"/>
              </a:lnSpc>
              <a:spcBef>
                <a:spcPts val="600"/>
              </a:spcBef>
              <a:spcAft>
                <a:spcPts val="0"/>
              </a:spcAft>
              <a:buClr>
                <a:schemeClr val="accent3"/>
              </a:buClr>
              <a:buSzPts val="1400"/>
              <a:buChar char="•"/>
              <a:defRPr sz="1400">
                <a:solidFill>
                  <a:schemeClr val="dk1"/>
                </a:solidFill>
              </a:defRPr>
            </a:lvl3pPr>
            <a:lvl4pPr marL="1828800" lvl="3" indent="-304800" algn="l">
              <a:lnSpc>
                <a:spcPct val="116666"/>
              </a:lnSpc>
              <a:spcBef>
                <a:spcPts val="600"/>
              </a:spcBef>
              <a:spcAft>
                <a:spcPts val="0"/>
              </a:spcAft>
              <a:buClr>
                <a:schemeClr val="accent3"/>
              </a:buClr>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9" name="Google Shape;689;p58"/>
          <p:cNvSpPr txBox="1">
            <a:spLocks noGrp="1"/>
          </p:cNvSpPr>
          <p:nvPr>
            <p:ph type="body" idx="5"/>
          </p:nvPr>
        </p:nvSpPr>
        <p:spPr>
          <a:xfrm>
            <a:off x="6612023" y="4005163"/>
            <a:ext cx="2875686"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Clr>
                <a:schemeClr val="accent3"/>
              </a:buClr>
              <a:buSzPts val="1600"/>
              <a:buChar char="▪"/>
              <a:defRPr sz="1600">
                <a:solidFill>
                  <a:schemeClr val="dk1"/>
                </a:solidFill>
              </a:defRPr>
            </a:lvl2pPr>
            <a:lvl3pPr marL="1371600" lvl="2" indent="-317500" algn="l">
              <a:lnSpc>
                <a:spcPct val="114285"/>
              </a:lnSpc>
              <a:spcBef>
                <a:spcPts val="600"/>
              </a:spcBef>
              <a:spcAft>
                <a:spcPts val="0"/>
              </a:spcAft>
              <a:buClr>
                <a:schemeClr val="accent3"/>
              </a:buClr>
              <a:buSzPts val="1400"/>
              <a:buChar char="•"/>
              <a:defRPr sz="1400">
                <a:solidFill>
                  <a:schemeClr val="dk1"/>
                </a:solidFill>
              </a:defRPr>
            </a:lvl3pPr>
            <a:lvl4pPr marL="1828800" lvl="3" indent="-304800" algn="l">
              <a:lnSpc>
                <a:spcPct val="116666"/>
              </a:lnSpc>
              <a:spcBef>
                <a:spcPts val="600"/>
              </a:spcBef>
              <a:spcAft>
                <a:spcPts val="0"/>
              </a:spcAft>
              <a:buClr>
                <a:schemeClr val="accent3"/>
              </a:buClr>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690" name="Google Shape;690;p58"/>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oxed Content">
  <p:cSld name="Boxed Content">
    <p:spTree>
      <p:nvGrpSpPr>
        <p:cNvPr id="1" name="Shape 691"/>
        <p:cNvGrpSpPr/>
        <p:nvPr/>
      </p:nvGrpSpPr>
      <p:grpSpPr>
        <a:xfrm>
          <a:off x="0" y="0"/>
          <a:ext cx="0" cy="0"/>
          <a:chOff x="0" y="0"/>
          <a:chExt cx="0" cy="0"/>
        </a:xfrm>
      </p:grpSpPr>
      <p:sp>
        <p:nvSpPr>
          <p:cNvPr id="692" name="Google Shape;692;p59"/>
          <p:cNvSpPr/>
          <p:nvPr/>
        </p:nvSpPr>
        <p:spPr>
          <a:xfrm>
            <a:off x="493845"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93" name="Google Shape;693;p59"/>
          <p:cNvSpPr/>
          <p:nvPr/>
        </p:nvSpPr>
        <p:spPr>
          <a:xfrm>
            <a:off x="2813183"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94" name="Google Shape;694;p59"/>
          <p:cNvSpPr/>
          <p:nvPr/>
        </p:nvSpPr>
        <p:spPr>
          <a:xfrm>
            <a:off x="5132521"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95" name="Google Shape;695;p59"/>
          <p:cNvSpPr/>
          <p:nvPr/>
        </p:nvSpPr>
        <p:spPr>
          <a:xfrm>
            <a:off x="7451859"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96" name="Google Shape;696;p59"/>
          <p:cNvSpPr/>
          <p:nvPr/>
        </p:nvSpPr>
        <p:spPr>
          <a:xfrm>
            <a:off x="9771195"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97" name="Google Shape;697;p59"/>
          <p:cNvSpPr txBox="1">
            <a:spLocks noGrp="1"/>
          </p:cNvSpPr>
          <p:nvPr>
            <p:ph type="body" idx="1"/>
          </p:nvPr>
        </p:nvSpPr>
        <p:spPr>
          <a:xfrm>
            <a:off x="10317717" y="1713623"/>
            <a:ext cx="1282371" cy="432048"/>
          </a:xfrm>
          <a:prstGeom prst="rect">
            <a:avLst/>
          </a:prstGeom>
          <a:noFill/>
          <a:ln>
            <a:noFill/>
          </a:ln>
        </p:spPr>
        <p:txBody>
          <a:bodyPr spcFirstLastPara="1" wrap="square" lIns="0" tIns="0" rIns="0" bIns="0" anchor="ctr" anchorCtr="0">
            <a:noAutofit/>
          </a:bodyPr>
          <a:lstStyle>
            <a:lvl1pPr marL="457200" lvl="0" indent="-228600" algn="l">
              <a:lnSpc>
                <a:spcPct val="116666"/>
              </a:lnSpc>
              <a:spcBef>
                <a:spcPts val="600"/>
              </a:spcBef>
              <a:spcAft>
                <a:spcPts val="0"/>
              </a:spcAft>
              <a:buClr>
                <a:schemeClr val="dk1"/>
              </a:buClr>
              <a:buSzPts val="1200"/>
              <a:buNone/>
              <a:defRPr sz="1200" b="1"/>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8" name="Google Shape;698;p59"/>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699" name="Google Shape;699;p59"/>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700" name="Google Shape;700;p59">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701" name="Google Shape;701;p59"/>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702" name="Google Shape;702;p59"/>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3" name="Google Shape;703;p59"/>
          <p:cNvSpPr/>
          <p:nvPr/>
        </p:nvSpPr>
        <p:spPr>
          <a:xfrm>
            <a:off x="409909" y="1412874"/>
            <a:ext cx="2103120" cy="5040313"/>
          </a:xfrm>
          <a:prstGeom prst="rect">
            <a:avLst/>
          </a:prstGeom>
          <a:noFill/>
          <a:ln w="28575" cap="flat" cmpd="sng">
            <a:solidFill>
              <a:srgbClr val="D9D9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704" name="Google Shape;704;p59"/>
          <p:cNvSpPr/>
          <p:nvPr/>
        </p:nvSpPr>
        <p:spPr>
          <a:xfrm>
            <a:off x="2729247" y="1412874"/>
            <a:ext cx="2103120" cy="5040313"/>
          </a:xfrm>
          <a:prstGeom prst="rect">
            <a:avLst/>
          </a:prstGeom>
          <a:noFill/>
          <a:ln w="28575" cap="flat" cmpd="sng">
            <a:solidFill>
              <a:srgbClr val="D9D9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705" name="Google Shape;705;p59"/>
          <p:cNvSpPr/>
          <p:nvPr/>
        </p:nvSpPr>
        <p:spPr>
          <a:xfrm>
            <a:off x="5048585" y="1412874"/>
            <a:ext cx="2103120" cy="5040313"/>
          </a:xfrm>
          <a:prstGeom prst="rect">
            <a:avLst/>
          </a:prstGeom>
          <a:noFill/>
          <a:ln w="28575" cap="flat" cmpd="sng">
            <a:solidFill>
              <a:srgbClr val="D9D9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706" name="Google Shape;706;p59"/>
          <p:cNvSpPr/>
          <p:nvPr/>
        </p:nvSpPr>
        <p:spPr>
          <a:xfrm>
            <a:off x="7367923" y="1412874"/>
            <a:ext cx="2103120" cy="5040313"/>
          </a:xfrm>
          <a:prstGeom prst="rect">
            <a:avLst/>
          </a:prstGeom>
          <a:noFill/>
          <a:ln w="28575" cap="flat" cmpd="sng">
            <a:solidFill>
              <a:srgbClr val="D9D9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707" name="Google Shape;707;p59"/>
          <p:cNvSpPr/>
          <p:nvPr/>
        </p:nvSpPr>
        <p:spPr>
          <a:xfrm>
            <a:off x="9687259" y="1412874"/>
            <a:ext cx="2103120" cy="5040313"/>
          </a:xfrm>
          <a:prstGeom prst="rect">
            <a:avLst/>
          </a:prstGeom>
          <a:noFill/>
          <a:ln w="28575" cap="flat" cmpd="sng">
            <a:solidFill>
              <a:srgbClr val="D9D9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708" name="Google Shape;708;p59"/>
          <p:cNvSpPr txBox="1">
            <a:spLocks noGrp="1"/>
          </p:cNvSpPr>
          <p:nvPr>
            <p:ph type="body" idx="2"/>
          </p:nvPr>
        </p:nvSpPr>
        <p:spPr>
          <a:xfrm>
            <a:off x="493845" y="2535318"/>
            <a:ext cx="1935249" cy="3846010"/>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9" name="Google Shape;709;p59"/>
          <p:cNvSpPr txBox="1">
            <a:spLocks noGrp="1"/>
          </p:cNvSpPr>
          <p:nvPr>
            <p:ph type="body" idx="3"/>
          </p:nvPr>
        </p:nvSpPr>
        <p:spPr>
          <a:xfrm>
            <a:off x="2813183" y="2535318"/>
            <a:ext cx="1935249" cy="3846010"/>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0" name="Google Shape;710;p59"/>
          <p:cNvSpPr txBox="1">
            <a:spLocks noGrp="1"/>
          </p:cNvSpPr>
          <p:nvPr>
            <p:ph type="body" idx="4"/>
          </p:nvPr>
        </p:nvSpPr>
        <p:spPr>
          <a:xfrm>
            <a:off x="5128375" y="2535318"/>
            <a:ext cx="1935249" cy="3846010"/>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1" name="Google Shape;711;p59"/>
          <p:cNvSpPr txBox="1">
            <a:spLocks noGrp="1"/>
          </p:cNvSpPr>
          <p:nvPr>
            <p:ph type="body" idx="5"/>
          </p:nvPr>
        </p:nvSpPr>
        <p:spPr>
          <a:xfrm>
            <a:off x="7451859" y="2535318"/>
            <a:ext cx="1935249" cy="3846010"/>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2" name="Google Shape;712;p59"/>
          <p:cNvSpPr txBox="1">
            <a:spLocks noGrp="1"/>
          </p:cNvSpPr>
          <p:nvPr>
            <p:ph type="body" idx="6"/>
          </p:nvPr>
        </p:nvSpPr>
        <p:spPr>
          <a:xfrm>
            <a:off x="9771195" y="2535318"/>
            <a:ext cx="1935249" cy="3846010"/>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3" name="Google Shape;713;p59"/>
          <p:cNvSpPr/>
          <p:nvPr/>
        </p:nvSpPr>
        <p:spPr>
          <a:xfrm>
            <a:off x="7451859"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714" name="Google Shape;714;p59"/>
          <p:cNvSpPr txBox="1">
            <a:spLocks noGrp="1"/>
          </p:cNvSpPr>
          <p:nvPr>
            <p:ph type="body" idx="7"/>
          </p:nvPr>
        </p:nvSpPr>
        <p:spPr>
          <a:xfrm>
            <a:off x="8013451" y="1713623"/>
            <a:ext cx="1282371" cy="432048"/>
          </a:xfrm>
          <a:prstGeom prst="rect">
            <a:avLst/>
          </a:prstGeom>
          <a:noFill/>
          <a:ln>
            <a:noFill/>
          </a:ln>
        </p:spPr>
        <p:txBody>
          <a:bodyPr spcFirstLastPara="1" wrap="square" lIns="0" tIns="0" rIns="0" bIns="0" anchor="ctr" anchorCtr="0">
            <a:noAutofit/>
          </a:bodyPr>
          <a:lstStyle>
            <a:lvl1pPr marL="457200" lvl="0" indent="-228600" algn="l">
              <a:lnSpc>
                <a:spcPct val="116666"/>
              </a:lnSpc>
              <a:spcBef>
                <a:spcPts val="600"/>
              </a:spcBef>
              <a:spcAft>
                <a:spcPts val="0"/>
              </a:spcAft>
              <a:buClr>
                <a:schemeClr val="dk1"/>
              </a:buClr>
              <a:buSzPts val="1200"/>
              <a:buNone/>
              <a:defRPr sz="1200" b="1"/>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5" name="Google Shape;715;p59"/>
          <p:cNvSpPr txBox="1">
            <a:spLocks noGrp="1"/>
          </p:cNvSpPr>
          <p:nvPr>
            <p:ph type="body" idx="8"/>
          </p:nvPr>
        </p:nvSpPr>
        <p:spPr>
          <a:xfrm>
            <a:off x="3385035" y="1713623"/>
            <a:ext cx="1282371" cy="432048"/>
          </a:xfrm>
          <a:prstGeom prst="rect">
            <a:avLst/>
          </a:prstGeom>
          <a:noFill/>
          <a:ln>
            <a:noFill/>
          </a:ln>
        </p:spPr>
        <p:txBody>
          <a:bodyPr spcFirstLastPara="1" wrap="square" lIns="0" tIns="0" rIns="0" bIns="0" anchor="ctr" anchorCtr="0">
            <a:noAutofit/>
          </a:bodyPr>
          <a:lstStyle>
            <a:lvl1pPr marL="457200" lvl="0" indent="-228600" algn="l">
              <a:lnSpc>
                <a:spcPct val="116666"/>
              </a:lnSpc>
              <a:spcBef>
                <a:spcPts val="600"/>
              </a:spcBef>
              <a:spcAft>
                <a:spcPts val="0"/>
              </a:spcAft>
              <a:buClr>
                <a:schemeClr val="dk1"/>
              </a:buClr>
              <a:buSzPts val="1200"/>
              <a:buNone/>
              <a:defRPr sz="1200" b="1"/>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6" name="Google Shape;716;p59"/>
          <p:cNvSpPr txBox="1">
            <a:spLocks noGrp="1"/>
          </p:cNvSpPr>
          <p:nvPr>
            <p:ph type="body" idx="9"/>
          </p:nvPr>
        </p:nvSpPr>
        <p:spPr>
          <a:xfrm>
            <a:off x="5683855" y="1713623"/>
            <a:ext cx="1282371" cy="432048"/>
          </a:xfrm>
          <a:prstGeom prst="rect">
            <a:avLst/>
          </a:prstGeom>
          <a:noFill/>
          <a:ln>
            <a:noFill/>
          </a:ln>
        </p:spPr>
        <p:txBody>
          <a:bodyPr spcFirstLastPara="1" wrap="square" lIns="0" tIns="0" rIns="0" bIns="0" anchor="ctr" anchorCtr="0">
            <a:noAutofit/>
          </a:bodyPr>
          <a:lstStyle>
            <a:lvl1pPr marL="457200" lvl="0" indent="-228600" algn="l">
              <a:lnSpc>
                <a:spcPct val="116666"/>
              </a:lnSpc>
              <a:spcBef>
                <a:spcPts val="600"/>
              </a:spcBef>
              <a:spcAft>
                <a:spcPts val="0"/>
              </a:spcAft>
              <a:buClr>
                <a:schemeClr val="dk1"/>
              </a:buClr>
              <a:buSzPts val="1200"/>
              <a:buNone/>
              <a:defRPr sz="1200" b="1"/>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7" name="Google Shape;717;p59"/>
          <p:cNvSpPr txBox="1">
            <a:spLocks noGrp="1"/>
          </p:cNvSpPr>
          <p:nvPr>
            <p:ph type="body" idx="13"/>
          </p:nvPr>
        </p:nvSpPr>
        <p:spPr>
          <a:xfrm>
            <a:off x="1055439" y="1713623"/>
            <a:ext cx="1282371" cy="432048"/>
          </a:xfrm>
          <a:prstGeom prst="rect">
            <a:avLst/>
          </a:prstGeom>
          <a:noFill/>
          <a:ln>
            <a:noFill/>
          </a:ln>
        </p:spPr>
        <p:txBody>
          <a:bodyPr spcFirstLastPara="1" wrap="square" lIns="0" tIns="0" rIns="0" bIns="0" anchor="ctr" anchorCtr="0">
            <a:noAutofit/>
          </a:bodyPr>
          <a:lstStyle>
            <a:lvl1pPr marL="457200" lvl="0" indent="-228600" algn="l">
              <a:lnSpc>
                <a:spcPct val="116666"/>
              </a:lnSpc>
              <a:spcBef>
                <a:spcPts val="600"/>
              </a:spcBef>
              <a:spcAft>
                <a:spcPts val="0"/>
              </a:spcAft>
              <a:buClr>
                <a:schemeClr val="dk1"/>
              </a:buClr>
              <a:buSzPts val="1200"/>
              <a:buNone/>
              <a:defRPr sz="1200" b="1"/>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718" name="Google Shape;718;p59"/>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ig Table">
  <p:cSld name="Big Table">
    <p:spTree>
      <p:nvGrpSpPr>
        <p:cNvPr id="1" name="Shape 719"/>
        <p:cNvGrpSpPr/>
        <p:nvPr/>
      </p:nvGrpSpPr>
      <p:grpSpPr>
        <a:xfrm>
          <a:off x="0" y="0"/>
          <a:ext cx="0" cy="0"/>
          <a:chOff x="0" y="0"/>
          <a:chExt cx="0" cy="0"/>
        </a:xfrm>
      </p:grpSpPr>
      <p:sp>
        <p:nvSpPr>
          <p:cNvPr id="720" name="Google Shape;720;p60"/>
          <p:cNvSpPr>
            <a:spLocks noGrp="1"/>
          </p:cNvSpPr>
          <p:nvPr>
            <p:ph type="tbl" idx="2"/>
          </p:nvPr>
        </p:nvSpPr>
        <p:spPr>
          <a:xfrm>
            <a:off x="407987" y="1412876"/>
            <a:ext cx="11376025" cy="5025502"/>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800" b="0"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721" name="Google Shape;721;p60"/>
          <p:cNvSpPr txBox="1">
            <a:spLocks noGrp="1"/>
          </p:cNvSpPr>
          <p:nvPr>
            <p:ph type="body" idx="1"/>
          </p:nvPr>
        </p:nvSpPr>
        <p:spPr>
          <a:xfrm>
            <a:off x="10165024" y="935008"/>
            <a:ext cx="539488" cy="216024"/>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dk1"/>
              </a:buClr>
              <a:buSzPts val="800"/>
              <a:buNone/>
              <a:defRPr sz="8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2" name="Google Shape;722;p60"/>
          <p:cNvSpPr txBox="1">
            <a:spLocks noGrp="1"/>
          </p:cNvSpPr>
          <p:nvPr>
            <p:ph type="body" idx="3"/>
          </p:nvPr>
        </p:nvSpPr>
        <p:spPr>
          <a:xfrm>
            <a:off x="10813096" y="935008"/>
            <a:ext cx="539488" cy="216024"/>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dk1"/>
              </a:buClr>
              <a:buSzPts val="800"/>
              <a:buNone/>
              <a:defRPr sz="8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3" name="Google Shape;723;p60"/>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724" name="Google Shape;724;p60"/>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725" name="Google Shape;725;p60">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726" name="Google Shape;726;p60"/>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727" name="Google Shape;727;p60"/>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28" name="Google Shape;728;p60"/>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lank-White">
  <p:cSld name="Blank-White">
    <p:spTree>
      <p:nvGrpSpPr>
        <p:cNvPr id="1" name="Shape 755"/>
        <p:cNvGrpSpPr/>
        <p:nvPr/>
      </p:nvGrpSpPr>
      <p:grpSpPr>
        <a:xfrm>
          <a:off x="0" y="0"/>
          <a:ext cx="0" cy="0"/>
          <a:chOff x="0" y="0"/>
          <a:chExt cx="0" cy="0"/>
        </a:xfrm>
      </p:grpSpPr>
      <p:sp>
        <p:nvSpPr>
          <p:cNvPr id="756" name="Google Shape;756;p62"/>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ext with Shapes - Layout1">
  <p:cSld name="Text with Shapes - Layout1">
    <p:bg>
      <p:bgPr>
        <a:solidFill>
          <a:schemeClr val="lt1"/>
        </a:solidFill>
        <a:effectLst/>
      </p:bgPr>
    </p:bg>
    <p:spTree>
      <p:nvGrpSpPr>
        <p:cNvPr id="1" name="Shape 757"/>
        <p:cNvGrpSpPr/>
        <p:nvPr/>
      </p:nvGrpSpPr>
      <p:grpSpPr>
        <a:xfrm>
          <a:off x="0" y="0"/>
          <a:ext cx="0" cy="0"/>
          <a:chOff x="0" y="0"/>
          <a:chExt cx="0" cy="0"/>
        </a:xfrm>
      </p:grpSpPr>
      <p:pic>
        <p:nvPicPr>
          <p:cNvPr id="758" name="Google Shape;758;p63"/>
          <p:cNvPicPr preferRelativeResize="0"/>
          <p:nvPr/>
        </p:nvPicPr>
        <p:blipFill rotWithShape="1">
          <a:blip r:embed="rId2">
            <a:alphaModFix/>
          </a:blip>
          <a:srcRect r="23076" b="19676"/>
          <a:stretch/>
        </p:blipFill>
        <p:spPr>
          <a:xfrm rot="-5400000">
            <a:off x="5413032" y="79029"/>
            <a:ext cx="6857997" cy="6699938"/>
          </a:xfrm>
          <a:prstGeom prst="rect">
            <a:avLst/>
          </a:prstGeom>
          <a:noFill/>
          <a:ln>
            <a:noFill/>
          </a:ln>
        </p:spPr>
      </p:pic>
      <p:sp>
        <p:nvSpPr>
          <p:cNvPr id="759" name="Google Shape;759;p63"/>
          <p:cNvSpPr txBox="1">
            <a:spLocks noGrp="1"/>
          </p:cNvSpPr>
          <p:nvPr>
            <p:ph type="body" idx="1"/>
          </p:nvPr>
        </p:nvSpPr>
        <p:spPr>
          <a:xfrm>
            <a:off x="1847528" y="2708920"/>
            <a:ext cx="3312368" cy="720080"/>
          </a:xfrm>
          <a:prstGeom prst="rect">
            <a:avLst/>
          </a:prstGeom>
          <a:noFill/>
          <a:ln>
            <a:noFill/>
          </a:ln>
        </p:spPr>
        <p:txBody>
          <a:bodyPr spcFirstLastPara="1" wrap="square" lIns="0" tIns="0" rIns="0" bIns="0" anchor="ctr" anchorCtr="0">
            <a:noAutofit/>
          </a:bodyPr>
          <a:lstStyle>
            <a:lvl1pPr marL="457200" marR="0" lvl="0" indent="-228600" algn="l">
              <a:lnSpc>
                <a:spcPct val="100000"/>
              </a:lnSpc>
              <a:spcBef>
                <a:spcPts val="1000"/>
              </a:spcBef>
              <a:spcAft>
                <a:spcPts val="0"/>
              </a:spcAft>
              <a:buClr>
                <a:schemeClr val="dk1"/>
              </a:buClr>
              <a:buSzPts val="1600"/>
              <a:buFont typeface="Arial"/>
              <a:buNone/>
              <a:defRPr sz="16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0" name="Google Shape;760;p63"/>
          <p:cNvSpPr txBox="1">
            <a:spLocks noGrp="1"/>
          </p:cNvSpPr>
          <p:nvPr>
            <p:ph type="body" idx="2"/>
          </p:nvPr>
        </p:nvSpPr>
        <p:spPr>
          <a:xfrm>
            <a:off x="1847528" y="3645024"/>
            <a:ext cx="3312368" cy="720080"/>
          </a:xfrm>
          <a:prstGeom prst="rect">
            <a:avLst/>
          </a:prstGeom>
          <a:noFill/>
          <a:ln>
            <a:noFill/>
          </a:ln>
        </p:spPr>
        <p:txBody>
          <a:bodyPr spcFirstLastPara="1" wrap="square" lIns="0" tIns="0" rIns="0" bIns="0" anchor="ctr" anchorCtr="0">
            <a:noAutofit/>
          </a:bodyPr>
          <a:lstStyle>
            <a:lvl1pPr marL="457200" marR="0" lvl="0" indent="-228600" algn="l">
              <a:lnSpc>
                <a:spcPct val="100000"/>
              </a:lnSpc>
              <a:spcBef>
                <a:spcPts val="1000"/>
              </a:spcBef>
              <a:spcAft>
                <a:spcPts val="0"/>
              </a:spcAft>
              <a:buClr>
                <a:schemeClr val="dk1"/>
              </a:buClr>
              <a:buSzPts val="1600"/>
              <a:buFont typeface="Arial"/>
              <a:buNone/>
              <a:defRPr sz="16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1" name="Google Shape;761;p63"/>
          <p:cNvSpPr>
            <a:spLocks noGrp="1"/>
          </p:cNvSpPr>
          <p:nvPr>
            <p:ph type="pic" idx="3"/>
          </p:nvPr>
        </p:nvSpPr>
        <p:spPr>
          <a:xfrm>
            <a:off x="6553200" y="2060575"/>
            <a:ext cx="4910138" cy="2722563"/>
          </a:xfrm>
          <a:prstGeom prst="rect">
            <a:avLst/>
          </a:prstGeom>
          <a:noFill/>
          <a:ln>
            <a:noFill/>
          </a:ln>
        </p:spPr>
      </p:sp>
      <p:sp>
        <p:nvSpPr>
          <p:cNvPr id="762" name="Google Shape;762;p63"/>
          <p:cNvSpPr txBox="1">
            <a:spLocks noGrp="1"/>
          </p:cNvSpPr>
          <p:nvPr>
            <p:ph type="body" idx="4"/>
          </p:nvPr>
        </p:nvSpPr>
        <p:spPr>
          <a:xfrm>
            <a:off x="1847528" y="4630276"/>
            <a:ext cx="3312368" cy="720080"/>
          </a:xfrm>
          <a:prstGeom prst="rect">
            <a:avLst/>
          </a:prstGeom>
          <a:noFill/>
          <a:ln>
            <a:noFill/>
          </a:ln>
        </p:spPr>
        <p:txBody>
          <a:bodyPr spcFirstLastPara="1" wrap="square" lIns="0" tIns="0" rIns="0" bIns="0" anchor="ctr" anchorCtr="0">
            <a:noAutofit/>
          </a:bodyPr>
          <a:lstStyle>
            <a:lvl1pPr marL="457200" marR="0" lvl="0" indent="-228600" algn="l">
              <a:lnSpc>
                <a:spcPct val="100000"/>
              </a:lnSpc>
              <a:spcBef>
                <a:spcPts val="1000"/>
              </a:spcBef>
              <a:spcAft>
                <a:spcPts val="0"/>
              </a:spcAft>
              <a:buClr>
                <a:schemeClr val="dk1"/>
              </a:buClr>
              <a:buSzPts val="1600"/>
              <a:buFont typeface="Arial"/>
              <a:buNone/>
              <a:defRPr sz="16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3" name="Google Shape;763;p63"/>
          <p:cNvSpPr txBox="1">
            <a:spLocks noGrp="1"/>
          </p:cNvSpPr>
          <p:nvPr>
            <p:ph type="title"/>
          </p:nvPr>
        </p:nvSpPr>
        <p:spPr>
          <a:xfrm>
            <a:off x="407988" y="404813"/>
            <a:ext cx="986447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64" name="Google Shape;764;p63"/>
          <p:cNvPicPr preferRelativeResize="0"/>
          <p:nvPr/>
        </p:nvPicPr>
        <p:blipFill rotWithShape="1">
          <a:blip r:embed="rId3">
            <a:alphaModFix/>
          </a:blip>
          <a:srcRect l="81836" t="-4713" b="16530"/>
          <a:stretch/>
        </p:blipFill>
        <p:spPr>
          <a:xfrm>
            <a:off x="11491419" y="164829"/>
            <a:ext cx="424356" cy="459624"/>
          </a:xfrm>
          <a:prstGeom prst="rect">
            <a:avLst/>
          </a:prstGeom>
          <a:noFill/>
          <a:ln>
            <a:noFill/>
          </a:ln>
        </p:spPr>
      </p:pic>
      <p:cxnSp>
        <p:nvCxnSpPr>
          <p:cNvPr id="765" name="Google Shape;765;p63"/>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766" name="Google Shape;766;p63">
            <a:hlinkClick r:id="rId4"/>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767" name="Google Shape;767;p63"/>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sp>
        <p:nvSpPr>
          <p:cNvPr id="768" name="Google Shape;768;p63"/>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ext with Shapes - Layout2">
  <p:cSld name="Text with Shapes - Layout2">
    <p:bg>
      <p:bgPr>
        <a:solidFill>
          <a:srgbClr val="E6E7E7"/>
        </a:solidFill>
        <a:effectLst/>
      </p:bgPr>
    </p:bg>
    <p:spTree>
      <p:nvGrpSpPr>
        <p:cNvPr id="1" name="Shape 769"/>
        <p:cNvGrpSpPr/>
        <p:nvPr/>
      </p:nvGrpSpPr>
      <p:grpSpPr>
        <a:xfrm>
          <a:off x="0" y="0"/>
          <a:ext cx="0" cy="0"/>
          <a:chOff x="0" y="0"/>
          <a:chExt cx="0" cy="0"/>
        </a:xfrm>
      </p:grpSpPr>
      <p:sp>
        <p:nvSpPr>
          <p:cNvPr id="770" name="Google Shape;770;p64"/>
          <p:cNvSpPr txBox="1">
            <a:spLocks noGrp="1"/>
          </p:cNvSpPr>
          <p:nvPr>
            <p:ph type="body" idx="1"/>
          </p:nvPr>
        </p:nvSpPr>
        <p:spPr>
          <a:xfrm>
            <a:off x="407988" y="2204864"/>
            <a:ext cx="3618859" cy="2924629"/>
          </a:xfrm>
          <a:prstGeom prst="rect">
            <a:avLst/>
          </a:prstGeom>
          <a:noFill/>
          <a:ln>
            <a:noFill/>
          </a:ln>
        </p:spPr>
        <p:txBody>
          <a:bodyPr spcFirstLastPara="1" wrap="square" lIns="0" tIns="0" rIns="0" bIns="0" anchor="b" anchorCtr="0">
            <a:normAutofit/>
          </a:bodyPr>
          <a:lstStyle>
            <a:lvl1pPr marL="457200" lvl="0" indent="-228600" algn="l">
              <a:lnSpc>
                <a:spcPct val="114814"/>
              </a:lnSpc>
              <a:spcBef>
                <a:spcPts val="0"/>
              </a:spcBef>
              <a:spcAft>
                <a:spcPts val="0"/>
              </a:spcAft>
              <a:buClr>
                <a:srgbClr val="2C004B"/>
              </a:buClr>
              <a:buSzPts val="5400"/>
              <a:buNone/>
              <a:defRPr sz="5400">
                <a:solidFill>
                  <a:srgbClr val="2C004B"/>
                </a:solidFill>
              </a:defRPr>
            </a:lvl1pPr>
            <a:lvl2pPr marL="914400" lvl="1" indent="-228600" algn="l">
              <a:lnSpc>
                <a:spcPct val="114814"/>
              </a:lnSpc>
              <a:spcBef>
                <a:spcPts val="600"/>
              </a:spcBef>
              <a:spcAft>
                <a:spcPts val="0"/>
              </a:spcAft>
              <a:buSzPts val="5400"/>
              <a:buNone/>
              <a:defRPr sz="5400">
                <a:solidFill>
                  <a:srgbClr val="2C004B"/>
                </a:solidFill>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1" name="Google Shape;771;p64"/>
          <p:cNvSpPr txBox="1">
            <a:spLocks noGrp="1"/>
          </p:cNvSpPr>
          <p:nvPr>
            <p:ph type="body" idx="2"/>
          </p:nvPr>
        </p:nvSpPr>
        <p:spPr>
          <a:xfrm>
            <a:off x="407988" y="5273460"/>
            <a:ext cx="3618859" cy="675820"/>
          </a:xfrm>
          <a:prstGeom prst="rect">
            <a:avLst/>
          </a:prstGeom>
          <a:noFill/>
          <a:ln>
            <a:noFill/>
          </a:ln>
        </p:spPr>
        <p:txBody>
          <a:bodyPr spcFirstLastPara="1" wrap="square" lIns="0" tIns="0" rIns="0" bIns="0" anchor="t" anchorCtr="0">
            <a:normAutofit/>
          </a:bodyPr>
          <a:lstStyle>
            <a:lvl1pPr marL="457200" lvl="0" indent="-228600" algn="l">
              <a:lnSpc>
                <a:spcPct val="112500"/>
              </a:lnSpc>
              <a:spcBef>
                <a:spcPts val="0"/>
              </a:spcBef>
              <a:spcAft>
                <a:spcPts val="0"/>
              </a:spcAft>
              <a:buClr>
                <a:srgbClr val="2C004B"/>
              </a:buClr>
              <a:buSzPts val="1600"/>
              <a:buNone/>
              <a:defRPr sz="1600">
                <a:solidFill>
                  <a:srgbClr val="2C004B"/>
                </a:solidFill>
              </a:defRPr>
            </a:lvl1pPr>
            <a:lvl2pPr marL="914400" lvl="1" indent="-228600" algn="l">
              <a:lnSpc>
                <a:spcPct val="111111"/>
              </a:lnSpc>
              <a:spcBef>
                <a:spcPts val="600"/>
              </a:spcBef>
              <a:spcAft>
                <a:spcPts val="0"/>
              </a:spcAft>
              <a:buSzPts val="1800"/>
              <a:buNone/>
              <a:defRPr sz="1800">
                <a:solidFill>
                  <a:srgbClr val="2C004B"/>
                </a:solidFill>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772" name="Google Shape;772;p64"/>
          <p:cNvGrpSpPr/>
          <p:nvPr/>
        </p:nvGrpSpPr>
        <p:grpSpPr>
          <a:xfrm>
            <a:off x="3461852" y="0"/>
            <a:ext cx="8730148" cy="6858000"/>
            <a:chOff x="3461852" y="0"/>
            <a:chExt cx="8730148" cy="6858000"/>
          </a:xfrm>
        </p:grpSpPr>
        <p:sp>
          <p:nvSpPr>
            <p:cNvPr id="773" name="Google Shape;773;p64"/>
            <p:cNvSpPr/>
            <p:nvPr/>
          </p:nvSpPr>
          <p:spPr>
            <a:xfrm>
              <a:off x="3461852" y="0"/>
              <a:ext cx="8730148" cy="6858000"/>
            </a:xfrm>
            <a:custGeom>
              <a:avLst/>
              <a:gdLst/>
              <a:ahLst/>
              <a:cxnLst/>
              <a:rect l="l" t="t" r="r" b="b"/>
              <a:pathLst>
                <a:path w="8730148" h="6858000" extrusionOk="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774" name="Google Shape;774;p64"/>
            <p:cNvSpPr/>
            <p:nvPr/>
          </p:nvSpPr>
          <p:spPr>
            <a:xfrm>
              <a:off x="6813803" y="2034666"/>
              <a:ext cx="669225" cy="544797"/>
            </a:xfrm>
            <a:custGeom>
              <a:avLst/>
              <a:gdLst/>
              <a:ahLst/>
              <a:cxnLst/>
              <a:rect l="l" t="t" r="r" b="b"/>
              <a:pathLst>
                <a:path w="149" h="121" extrusionOk="0">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775" name="Google Shape;775;p64"/>
            <p:cNvSpPr/>
            <p:nvPr/>
          </p:nvSpPr>
          <p:spPr>
            <a:xfrm>
              <a:off x="6464057" y="1641201"/>
              <a:ext cx="1018971" cy="860913"/>
            </a:xfrm>
            <a:custGeom>
              <a:avLst/>
              <a:gdLst/>
              <a:ahLst/>
              <a:cxnLst/>
              <a:rect l="l" t="t" r="r" b="b"/>
              <a:pathLst>
                <a:path w="227" h="192" extrusionOk="0">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sp>
        <p:nvSpPr>
          <p:cNvPr id="776" name="Google Shape;776;p64"/>
          <p:cNvSpPr/>
          <p:nvPr/>
        </p:nvSpPr>
        <p:spPr>
          <a:xfrm>
            <a:off x="949665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
        <p:nvSpPr>
          <p:cNvPr id="777" name="Google Shape;777;p64"/>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sp>
        <p:nvSpPr>
          <p:cNvPr id="778" name="Google Shape;778;p64">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ank-Grey">
  <p:cSld name="Blank-Grey">
    <p:spTree>
      <p:nvGrpSpPr>
        <p:cNvPr id="1" name="Shape 779"/>
        <p:cNvGrpSpPr/>
        <p:nvPr/>
      </p:nvGrpSpPr>
      <p:grpSpPr>
        <a:xfrm>
          <a:off x="0" y="0"/>
          <a:ext cx="0" cy="0"/>
          <a:chOff x="0" y="0"/>
          <a:chExt cx="0" cy="0"/>
        </a:xfrm>
      </p:grpSpPr>
      <p:sp>
        <p:nvSpPr>
          <p:cNvPr id="780" name="Google Shape;780;p65"/>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781" name="Google Shape;781;p65"/>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782" name="Google Shape;782;p65"/>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783" name="Google Shape;783;p65">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784" name="Google Shape;784;p65"/>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4 Charts">
  <p:cSld name="4 Charts">
    <p:bg>
      <p:bgPr>
        <a:solidFill>
          <a:schemeClr val="lt1"/>
        </a:solidFill>
        <a:effectLst/>
      </p:bgPr>
    </p:bg>
    <p:spTree>
      <p:nvGrpSpPr>
        <p:cNvPr id="1" name="Shape 785"/>
        <p:cNvGrpSpPr/>
        <p:nvPr/>
      </p:nvGrpSpPr>
      <p:grpSpPr>
        <a:xfrm>
          <a:off x="0" y="0"/>
          <a:ext cx="0" cy="0"/>
          <a:chOff x="0" y="0"/>
          <a:chExt cx="0" cy="0"/>
        </a:xfrm>
      </p:grpSpPr>
      <p:sp>
        <p:nvSpPr>
          <p:cNvPr id="786" name="Google Shape;786;p66"/>
          <p:cNvSpPr txBox="1">
            <a:spLocks noGrp="1"/>
          </p:cNvSpPr>
          <p:nvPr>
            <p:ph type="body" idx="1"/>
          </p:nvPr>
        </p:nvSpPr>
        <p:spPr>
          <a:xfrm>
            <a:off x="407988" y="1428075"/>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7" name="Google Shape;787;p66"/>
          <p:cNvSpPr>
            <a:spLocks noGrp="1"/>
          </p:cNvSpPr>
          <p:nvPr>
            <p:ph type="chart" idx="2"/>
          </p:nvPr>
        </p:nvSpPr>
        <p:spPr>
          <a:xfrm>
            <a:off x="407988" y="1824707"/>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788" name="Google Shape;788;p66"/>
          <p:cNvSpPr>
            <a:spLocks noGrp="1"/>
          </p:cNvSpPr>
          <p:nvPr>
            <p:ph type="chart" idx="3"/>
          </p:nvPr>
        </p:nvSpPr>
        <p:spPr>
          <a:xfrm>
            <a:off x="6240463" y="1824707"/>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789" name="Google Shape;789;p66"/>
          <p:cNvSpPr txBox="1">
            <a:spLocks noGrp="1"/>
          </p:cNvSpPr>
          <p:nvPr>
            <p:ph type="body" idx="4"/>
          </p:nvPr>
        </p:nvSpPr>
        <p:spPr>
          <a:xfrm>
            <a:off x="6240463" y="1412875"/>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0" name="Google Shape;790;p66"/>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791" name="Google Shape;791;p66"/>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792" name="Google Shape;792;p66">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793" name="Google Shape;793;p66"/>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4" name="Google Shape;794;p66"/>
          <p:cNvSpPr txBox="1">
            <a:spLocks noGrp="1"/>
          </p:cNvSpPr>
          <p:nvPr>
            <p:ph type="body" idx="5"/>
          </p:nvPr>
        </p:nvSpPr>
        <p:spPr>
          <a:xfrm>
            <a:off x="407988" y="4081447"/>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5" name="Google Shape;795;p66"/>
          <p:cNvSpPr>
            <a:spLocks noGrp="1"/>
          </p:cNvSpPr>
          <p:nvPr>
            <p:ph type="chart" idx="6"/>
          </p:nvPr>
        </p:nvSpPr>
        <p:spPr>
          <a:xfrm>
            <a:off x="407988" y="4478079"/>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796" name="Google Shape;796;p66"/>
          <p:cNvSpPr>
            <a:spLocks noGrp="1"/>
          </p:cNvSpPr>
          <p:nvPr>
            <p:ph type="chart" idx="7"/>
          </p:nvPr>
        </p:nvSpPr>
        <p:spPr>
          <a:xfrm>
            <a:off x="6240463" y="4478079"/>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797" name="Google Shape;797;p66"/>
          <p:cNvSpPr txBox="1">
            <a:spLocks noGrp="1"/>
          </p:cNvSpPr>
          <p:nvPr>
            <p:ph type="body" idx="8"/>
          </p:nvPr>
        </p:nvSpPr>
        <p:spPr>
          <a:xfrm>
            <a:off x="6240463" y="4066247"/>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8" name="Google Shape;798;p66"/>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Agenda with Bullets">
  <p:cSld name="Agenda with Bullets">
    <p:spTree>
      <p:nvGrpSpPr>
        <p:cNvPr id="1" name="Shape 799"/>
        <p:cNvGrpSpPr/>
        <p:nvPr/>
      </p:nvGrpSpPr>
      <p:grpSpPr>
        <a:xfrm>
          <a:off x="0" y="0"/>
          <a:ext cx="0" cy="0"/>
          <a:chOff x="0" y="0"/>
          <a:chExt cx="0" cy="0"/>
        </a:xfrm>
      </p:grpSpPr>
      <p:pic>
        <p:nvPicPr>
          <p:cNvPr id="800" name="Google Shape;800;p67"/>
          <p:cNvPicPr preferRelativeResize="0"/>
          <p:nvPr/>
        </p:nvPicPr>
        <p:blipFill rotWithShape="1">
          <a:blip r:embed="rId2">
            <a:alphaModFix/>
          </a:blip>
          <a:srcRect b="25000"/>
          <a:stretch/>
        </p:blipFill>
        <p:spPr>
          <a:xfrm>
            <a:off x="0" y="1485900"/>
            <a:ext cx="6423098" cy="5372100"/>
          </a:xfrm>
          <a:custGeom>
            <a:avLst/>
            <a:gdLst/>
            <a:ahLst/>
            <a:cxnLst/>
            <a:rect l="l" t="t" r="r" b="b"/>
            <a:pathLst>
              <a:path w="6149773" h="5143500" extrusionOk="0">
                <a:moveTo>
                  <a:pt x="0" y="0"/>
                </a:moveTo>
                <a:lnTo>
                  <a:pt x="6149773" y="0"/>
                </a:lnTo>
                <a:lnTo>
                  <a:pt x="6149773" y="5143500"/>
                </a:lnTo>
                <a:lnTo>
                  <a:pt x="0" y="5143500"/>
                </a:lnTo>
                <a:close/>
              </a:path>
            </a:pathLst>
          </a:custGeom>
          <a:noFill/>
          <a:ln>
            <a:noFill/>
          </a:ln>
        </p:spPr>
      </p:pic>
      <p:sp>
        <p:nvSpPr>
          <p:cNvPr id="801" name="Google Shape;801;p67"/>
          <p:cNvSpPr txBox="1">
            <a:spLocks noGrp="1"/>
          </p:cNvSpPr>
          <p:nvPr>
            <p:ph type="body" idx="1"/>
          </p:nvPr>
        </p:nvSpPr>
        <p:spPr>
          <a:xfrm>
            <a:off x="8075612" y="126841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2" name="Google Shape;802;p67"/>
          <p:cNvSpPr txBox="1">
            <a:spLocks noGrp="1"/>
          </p:cNvSpPr>
          <p:nvPr>
            <p:ph type="body" idx="2"/>
          </p:nvPr>
        </p:nvSpPr>
        <p:spPr>
          <a:xfrm>
            <a:off x="8075612" y="1927538"/>
            <a:ext cx="3708401" cy="555448"/>
          </a:xfrm>
          <a:prstGeom prst="rect">
            <a:avLst/>
          </a:prstGeom>
          <a:noFill/>
          <a:ln>
            <a:noFill/>
          </a:ln>
        </p:spPr>
        <p:txBody>
          <a:bodyPr spcFirstLastPara="1" wrap="square" lIns="0" tIns="0" rIns="0" bIns="0" anchor="ctr" anchorCtr="0">
            <a:noAutofit/>
          </a:bodyPr>
          <a:lstStyle>
            <a:lvl1pPr marL="457200" marR="0" lvl="0" indent="-228600" algn="l">
              <a:lnSpc>
                <a:spcPct val="114285"/>
              </a:lnSpc>
              <a:spcBef>
                <a:spcPts val="0"/>
              </a:spcBef>
              <a:spcAft>
                <a:spcPts val="0"/>
              </a:spcAft>
              <a:buClr>
                <a:schemeClr val="dk1"/>
              </a:buClr>
              <a:buSzPts val="1400"/>
              <a:buFont typeface="Arial"/>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3" name="Google Shape;803;p67"/>
          <p:cNvSpPr txBox="1">
            <a:spLocks noGrp="1"/>
          </p:cNvSpPr>
          <p:nvPr>
            <p:ph type="body" idx="3"/>
          </p:nvPr>
        </p:nvSpPr>
        <p:spPr>
          <a:xfrm>
            <a:off x="8075612" y="258666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4" name="Google Shape;804;p67"/>
          <p:cNvSpPr txBox="1">
            <a:spLocks noGrp="1"/>
          </p:cNvSpPr>
          <p:nvPr>
            <p:ph type="body" idx="4"/>
          </p:nvPr>
        </p:nvSpPr>
        <p:spPr>
          <a:xfrm>
            <a:off x="8075612" y="3245788"/>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5" name="Google Shape;805;p67"/>
          <p:cNvSpPr txBox="1">
            <a:spLocks noGrp="1"/>
          </p:cNvSpPr>
          <p:nvPr>
            <p:ph type="body" idx="5"/>
          </p:nvPr>
        </p:nvSpPr>
        <p:spPr>
          <a:xfrm>
            <a:off x="8075612" y="390491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6" name="Google Shape;806;p67"/>
          <p:cNvSpPr txBox="1">
            <a:spLocks noGrp="1"/>
          </p:cNvSpPr>
          <p:nvPr>
            <p:ph type="body" idx="6"/>
          </p:nvPr>
        </p:nvSpPr>
        <p:spPr>
          <a:xfrm>
            <a:off x="8075612" y="4564038"/>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7" name="Google Shape;807;p67"/>
          <p:cNvSpPr txBox="1">
            <a:spLocks noGrp="1"/>
          </p:cNvSpPr>
          <p:nvPr>
            <p:ph type="body" idx="7"/>
          </p:nvPr>
        </p:nvSpPr>
        <p:spPr>
          <a:xfrm>
            <a:off x="8075612" y="522316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8" name="Google Shape;808;p67"/>
          <p:cNvSpPr txBox="1">
            <a:spLocks noGrp="1"/>
          </p:cNvSpPr>
          <p:nvPr>
            <p:ph type="body" idx="8"/>
          </p:nvPr>
        </p:nvSpPr>
        <p:spPr>
          <a:xfrm>
            <a:off x="8075612" y="5882286"/>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9" name="Google Shape;809;p67"/>
          <p:cNvSpPr>
            <a:spLocks noGrp="1"/>
          </p:cNvSpPr>
          <p:nvPr>
            <p:ph type="pic" idx="9"/>
          </p:nvPr>
        </p:nvSpPr>
        <p:spPr>
          <a:xfrm>
            <a:off x="0" y="1381125"/>
            <a:ext cx="7494588" cy="5476875"/>
          </a:xfrm>
          <a:prstGeom prst="rect">
            <a:avLst/>
          </a:prstGeom>
          <a:noFill/>
          <a:ln>
            <a:noFill/>
          </a:ln>
        </p:spPr>
      </p:sp>
      <p:sp>
        <p:nvSpPr>
          <p:cNvPr id="810" name="Google Shape;810;p67"/>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1" name="Google Shape;811;p67"/>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812" name="Google Shape;812;p67"/>
          <p:cNvCxnSpPr/>
          <p:nvPr/>
        </p:nvCxnSpPr>
        <p:spPr>
          <a:xfrm rot="10800000">
            <a:off x="3283674" y="6587911"/>
            <a:ext cx="0" cy="155576"/>
          </a:xfrm>
          <a:prstGeom prst="straightConnector1">
            <a:avLst/>
          </a:prstGeom>
          <a:solidFill>
            <a:schemeClr val="dk1"/>
          </a:solidFill>
          <a:ln w="12700" cap="rnd" cmpd="sng">
            <a:solidFill>
              <a:srgbClr val="F2F2F2"/>
            </a:solidFill>
            <a:prstDash val="solid"/>
            <a:round/>
            <a:headEnd type="none" w="sm" len="sm"/>
            <a:tailEnd type="none" w="sm" len="sm"/>
          </a:ln>
        </p:spPr>
      </p:cxnSp>
      <p:sp>
        <p:nvSpPr>
          <p:cNvPr id="813" name="Google Shape;813;p67">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814" name="Google Shape;814;p67"/>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ext with Shapes - Layout3">
  <p:cSld name="Text with Shapes - Layout3">
    <p:spTree>
      <p:nvGrpSpPr>
        <p:cNvPr id="1" name="Shape 815"/>
        <p:cNvGrpSpPr/>
        <p:nvPr/>
      </p:nvGrpSpPr>
      <p:grpSpPr>
        <a:xfrm>
          <a:off x="0" y="0"/>
          <a:ext cx="0" cy="0"/>
          <a:chOff x="0" y="0"/>
          <a:chExt cx="0" cy="0"/>
        </a:xfrm>
      </p:grpSpPr>
      <p:sp>
        <p:nvSpPr>
          <p:cNvPr id="816" name="Google Shape;816;p68"/>
          <p:cNvSpPr/>
          <p:nvPr/>
        </p:nvSpPr>
        <p:spPr>
          <a:xfrm>
            <a:off x="5550122" y="732974"/>
            <a:ext cx="6641878" cy="6125027"/>
          </a:xfrm>
          <a:custGeom>
            <a:avLst/>
            <a:gdLst/>
            <a:ahLst/>
            <a:cxnLst/>
            <a:rect l="l" t="t" r="r" b="b"/>
            <a:pathLst>
              <a:path w="6641878" h="6125027" extrusionOk="0">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817" name="Google Shape;817;p68"/>
          <p:cNvSpPr txBox="1">
            <a:spLocks noGrp="1"/>
          </p:cNvSpPr>
          <p:nvPr>
            <p:ph type="body" idx="1"/>
          </p:nvPr>
        </p:nvSpPr>
        <p:spPr>
          <a:xfrm>
            <a:off x="2044699" y="3913792"/>
            <a:ext cx="2994439" cy="894840"/>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8" name="Google Shape;818;p68"/>
          <p:cNvSpPr txBox="1">
            <a:spLocks noGrp="1"/>
          </p:cNvSpPr>
          <p:nvPr>
            <p:ph type="body" idx="2"/>
          </p:nvPr>
        </p:nvSpPr>
        <p:spPr>
          <a:xfrm>
            <a:off x="2044699" y="5111406"/>
            <a:ext cx="2994439" cy="894840"/>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9" name="Google Shape;819;p68"/>
          <p:cNvSpPr txBox="1">
            <a:spLocks noGrp="1"/>
          </p:cNvSpPr>
          <p:nvPr>
            <p:ph type="body" idx="3"/>
          </p:nvPr>
        </p:nvSpPr>
        <p:spPr>
          <a:xfrm>
            <a:off x="407988" y="1413990"/>
            <a:ext cx="6297894" cy="894840"/>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0" name="Google Shape;820;p68"/>
          <p:cNvSpPr txBox="1">
            <a:spLocks noGrp="1"/>
          </p:cNvSpPr>
          <p:nvPr>
            <p:ph type="body" idx="4"/>
          </p:nvPr>
        </p:nvSpPr>
        <p:spPr>
          <a:xfrm>
            <a:off x="2044699" y="2611604"/>
            <a:ext cx="2994439" cy="894840"/>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1" name="Google Shape;821;p68"/>
          <p:cNvSpPr txBox="1">
            <a:spLocks noGrp="1"/>
          </p:cNvSpPr>
          <p:nvPr>
            <p:ph type="body" idx="5"/>
          </p:nvPr>
        </p:nvSpPr>
        <p:spPr>
          <a:xfrm>
            <a:off x="7392144" y="5276721"/>
            <a:ext cx="4391869" cy="729525"/>
          </a:xfrm>
          <a:prstGeom prst="rect">
            <a:avLst/>
          </a:prstGeom>
          <a:noFill/>
          <a:ln>
            <a:noFill/>
          </a:ln>
        </p:spPr>
        <p:txBody>
          <a:bodyPr spcFirstLastPara="1" wrap="square" lIns="0" tIns="0" rIns="0" bIns="0" anchor="t" anchorCtr="0">
            <a:noAutofit/>
          </a:bodyPr>
          <a:lstStyle>
            <a:lvl1pPr marL="457200" lvl="0" indent="-228600" algn="r">
              <a:lnSpc>
                <a:spcPct val="112500"/>
              </a:lnSpc>
              <a:spcBef>
                <a:spcPts val="0"/>
              </a:spcBef>
              <a:spcAft>
                <a:spcPts val="0"/>
              </a:spcAft>
              <a:buClr>
                <a:schemeClr val="lt1"/>
              </a:buClr>
              <a:buSzPts val="1600"/>
              <a:buNone/>
              <a:defRPr sz="16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2" name="Google Shape;822;p68"/>
          <p:cNvSpPr txBox="1">
            <a:spLocks noGrp="1"/>
          </p:cNvSpPr>
          <p:nvPr>
            <p:ph type="body" idx="6"/>
          </p:nvPr>
        </p:nvSpPr>
        <p:spPr>
          <a:xfrm>
            <a:off x="7392144" y="4140764"/>
            <a:ext cx="4391869" cy="974725"/>
          </a:xfrm>
          <a:prstGeom prst="rect">
            <a:avLst/>
          </a:prstGeom>
          <a:noFill/>
          <a:ln>
            <a:noFill/>
          </a:ln>
        </p:spPr>
        <p:txBody>
          <a:bodyPr spcFirstLastPara="1" wrap="square" lIns="0" tIns="0" rIns="0" bIns="0" anchor="b" anchorCtr="0">
            <a:noAutofit/>
          </a:bodyPr>
          <a:lstStyle>
            <a:lvl1pPr marL="457200" lvl="0" indent="-228600" algn="r">
              <a:lnSpc>
                <a:spcPct val="115384"/>
              </a:lnSpc>
              <a:spcBef>
                <a:spcPts val="0"/>
              </a:spcBef>
              <a:spcAft>
                <a:spcPts val="0"/>
              </a:spcAft>
              <a:buClr>
                <a:schemeClr val="lt1"/>
              </a:buClr>
              <a:buSzPts val="2600"/>
              <a:buNone/>
              <a:defRPr sz="2600">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3" name="Google Shape;823;p68"/>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4" name="Google Shape;824;p68"/>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cxnSp>
        <p:nvCxnSpPr>
          <p:cNvPr id="825" name="Google Shape;825;p68"/>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826" name="Google Shape;826;p68">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827" name="Google Shape;827;p68"/>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ingle Profile">
  <p:cSld name="Single Profile">
    <p:spTree>
      <p:nvGrpSpPr>
        <p:cNvPr id="1" name="Shape 828"/>
        <p:cNvGrpSpPr/>
        <p:nvPr/>
      </p:nvGrpSpPr>
      <p:grpSpPr>
        <a:xfrm>
          <a:off x="0" y="0"/>
          <a:ext cx="0" cy="0"/>
          <a:chOff x="0" y="0"/>
          <a:chExt cx="0" cy="0"/>
        </a:xfrm>
      </p:grpSpPr>
      <p:sp>
        <p:nvSpPr>
          <p:cNvPr id="829" name="Google Shape;829;p69"/>
          <p:cNvSpPr/>
          <p:nvPr/>
        </p:nvSpPr>
        <p:spPr>
          <a:xfrm>
            <a:off x="0" y="2698314"/>
            <a:ext cx="6262141" cy="4159686"/>
          </a:xfrm>
          <a:custGeom>
            <a:avLst/>
            <a:gdLst/>
            <a:ahLst/>
            <a:cxnLst/>
            <a:rect l="l" t="t" r="r" b="b"/>
            <a:pathLst>
              <a:path w="6262141" h="4159686" extrusionOk="0">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830" name="Google Shape;830;p69"/>
          <p:cNvSpPr txBox="1">
            <a:spLocks noGrp="1"/>
          </p:cNvSpPr>
          <p:nvPr>
            <p:ph type="body" idx="1"/>
          </p:nvPr>
        </p:nvSpPr>
        <p:spPr>
          <a:xfrm>
            <a:off x="8766493" y="1370345"/>
            <a:ext cx="3017520" cy="4684811"/>
          </a:xfrm>
          <a:prstGeom prst="rect">
            <a:avLst/>
          </a:prstGeom>
          <a:noFill/>
          <a:ln>
            <a:noFill/>
          </a:ln>
        </p:spPr>
        <p:txBody>
          <a:bodyPr spcFirstLastPara="1" wrap="square" lIns="0" tIns="0" rIns="0" bIns="0" anchor="t" anchorCtr="0">
            <a:noAutofit/>
          </a:bodyPr>
          <a:lstStyle>
            <a:lvl1pPr marL="457200" marR="0" lvl="0" indent="-317500" algn="l">
              <a:lnSpc>
                <a:spcPct val="90000"/>
              </a:lnSpc>
              <a:spcBef>
                <a:spcPts val="1000"/>
              </a:spcBef>
              <a:spcAft>
                <a:spcPts val="0"/>
              </a:spcAft>
              <a:buClr>
                <a:schemeClr val="accent5"/>
              </a:buClr>
              <a:buSzPts val="1400"/>
              <a:buFont typeface="Noto Sans Symbols"/>
              <a:buChar char="▪"/>
              <a:defRPr sz="1400"/>
            </a:lvl1pPr>
            <a:lvl2pPr marL="914400" lvl="1" indent="-342900" algn="l">
              <a:lnSpc>
                <a:spcPct val="111111"/>
              </a:lnSpc>
              <a:spcBef>
                <a:spcPts val="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1" name="Google Shape;831;p69"/>
          <p:cNvSpPr txBox="1">
            <a:spLocks noGrp="1"/>
          </p:cNvSpPr>
          <p:nvPr>
            <p:ph type="body" idx="2"/>
          </p:nvPr>
        </p:nvSpPr>
        <p:spPr>
          <a:xfrm>
            <a:off x="8766493" y="948199"/>
            <a:ext cx="3017520" cy="412363"/>
          </a:xfrm>
          <a:prstGeom prst="rect">
            <a:avLst/>
          </a:prstGeom>
          <a:noFill/>
          <a:ln>
            <a:noFill/>
          </a:ln>
        </p:spPr>
        <p:txBody>
          <a:bodyPr spcFirstLastPara="1" wrap="square" lIns="0" tIns="0" rIns="0" bIns="0" anchor="ctr" anchorCtr="0">
            <a:normAutofit/>
          </a:bodyPr>
          <a:lstStyle>
            <a:lvl1pPr marL="457200" lvl="0" indent="-228600" algn="l">
              <a:lnSpc>
                <a:spcPct val="137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2" name="Google Shape;832;p69"/>
          <p:cNvSpPr txBox="1">
            <a:spLocks noGrp="1"/>
          </p:cNvSpPr>
          <p:nvPr>
            <p:ph type="body" idx="3"/>
          </p:nvPr>
        </p:nvSpPr>
        <p:spPr>
          <a:xfrm>
            <a:off x="5395898" y="948199"/>
            <a:ext cx="3017520" cy="412363"/>
          </a:xfrm>
          <a:prstGeom prst="rect">
            <a:avLst/>
          </a:prstGeom>
          <a:noFill/>
          <a:ln>
            <a:noFill/>
          </a:ln>
        </p:spPr>
        <p:txBody>
          <a:bodyPr spcFirstLastPara="1" wrap="square" lIns="0" tIns="0" rIns="0" bIns="0" anchor="ctr" anchorCtr="0">
            <a:normAutofit/>
          </a:bodyPr>
          <a:lstStyle>
            <a:lvl1pPr marL="457200" lvl="0" indent="-228600" algn="l">
              <a:lnSpc>
                <a:spcPct val="137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3" name="Google Shape;833;p69"/>
          <p:cNvSpPr txBox="1">
            <a:spLocks noGrp="1"/>
          </p:cNvSpPr>
          <p:nvPr>
            <p:ph type="body" idx="4"/>
          </p:nvPr>
        </p:nvSpPr>
        <p:spPr>
          <a:xfrm>
            <a:off x="783129" y="4963915"/>
            <a:ext cx="3296647" cy="331986"/>
          </a:xfrm>
          <a:prstGeom prst="rect">
            <a:avLst/>
          </a:prstGeom>
          <a:noFill/>
          <a:ln>
            <a:noFill/>
          </a:ln>
        </p:spPr>
        <p:txBody>
          <a:bodyPr spcFirstLastPara="1" wrap="square" lIns="0" tIns="0" rIns="0" bIns="0" anchor="ctr" anchorCtr="0">
            <a:noAutofit/>
          </a:bodyPr>
          <a:lstStyle>
            <a:lvl1pPr marL="457200" lvl="0" indent="-228600" algn="l">
              <a:lnSpc>
                <a:spcPct val="137500"/>
              </a:lnSpc>
              <a:spcBef>
                <a:spcPts val="0"/>
              </a:spcBef>
              <a:spcAft>
                <a:spcPts val="0"/>
              </a:spcAft>
              <a:buClr>
                <a:schemeClr val="lt1"/>
              </a:buClr>
              <a:buSzPts val="1600"/>
              <a:buNone/>
              <a:defRPr sz="1600" b="1">
                <a:solidFill>
                  <a:schemeClr val="lt1"/>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4" name="Google Shape;834;p69"/>
          <p:cNvSpPr txBox="1">
            <a:spLocks noGrp="1"/>
          </p:cNvSpPr>
          <p:nvPr>
            <p:ph type="body" idx="5"/>
          </p:nvPr>
        </p:nvSpPr>
        <p:spPr>
          <a:xfrm>
            <a:off x="783129" y="3601839"/>
            <a:ext cx="3296647"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lt1"/>
              </a:buClr>
              <a:buSzPts val="1800"/>
              <a:buNone/>
              <a:defRPr sz="1800" b="1">
                <a:solidFill>
                  <a:schemeClr val="lt1"/>
                </a:solidFill>
              </a:defRPr>
            </a:lvl1pPr>
            <a:lvl2pPr marL="914400" lvl="1" indent="-317500" algn="l">
              <a:lnSpc>
                <a:spcPct val="142857"/>
              </a:lnSpc>
              <a:spcBef>
                <a:spcPts val="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5" name="Google Shape;835;p69"/>
          <p:cNvSpPr txBox="1">
            <a:spLocks noGrp="1"/>
          </p:cNvSpPr>
          <p:nvPr>
            <p:ph type="body" idx="6"/>
          </p:nvPr>
        </p:nvSpPr>
        <p:spPr>
          <a:xfrm>
            <a:off x="782081" y="4029586"/>
            <a:ext cx="3304144" cy="89484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400"/>
              <a:buNone/>
              <a:defRPr sz="14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6" name="Google Shape;836;p69"/>
          <p:cNvSpPr txBox="1">
            <a:spLocks noGrp="1"/>
          </p:cNvSpPr>
          <p:nvPr>
            <p:ph type="body" idx="7"/>
          </p:nvPr>
        </p:nvSpPr>
        <p:spPr>
          <a:xfrm>
            <a:off x="782081" y="5286886"/>
            <a:ext cx="3297695" cy="71386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400"/>
              <a:buNone/>
              <a:defRPr sz="14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7" name="Google Shape;837;p69"/>
          <p:cNvSpPr txBox="1">
            <a:spLocks noGrp="1"/>
          </p:cNvSpPr>
          <p:nvPr>
            <p:ph type="body" idx="8"/>
          </p:nvPr>
        </p:nvSpPr>
        <p:spPr>
          <a:xfrm>
            <a:off x="5393774" y="1370346"/>
            <a:ext cx="3017520" cy="1951038"/>
          </a:xfrm>
          <a:prstGeom prst="rect">
            <a:avLst/>
          </a:prstGeom>
          <a:noFill/>
          <a:ln>
            <a:noFill/>
          </a:ln>
        </p:spPr>
        <p:txBody>
          <a:bodyPr spcFirstLastPara="1" wrap="square" lIns="0" tIns="0" rIns="0" bIns="0" anchor="t" anchorCtr="0">
            <a:noAutofit/>
          </a:bodyPr>
          <a:lstStyle>
            <a:lvl1pPr marL="457200" marR="0" lvl="0" indent="-317500" algn="l">
              <a:lnSpc>
                <a:spcPct val="90000"/>
              </a:lnSpc>
              <a:spcBef>
                <a:spcPts val="1000"/>
              </a:spcBef>
              <a:spcAft>
                <a:spcPts val="0"/>
              </a:spcAft>
              <a:buClr>
                <a:schemeClr val="accent5"/>
              </a:buClr>
              <a:buSzPts val="1400"/>
              <a:buFont typeface="Noto Sans Symbols"/>
              <a:buChar char="▪"/>
              <a:defRPr sz="1400"/>
            </a:lvl1pPr>
            <a:lvl2pPr marL="914400" lvl="1" indent="-342900" algn="l">
              <a:lnSpc>
                <a:spcPct val="111111"/>
              </a:lnSpc>
              <a:spcBef>
                <a:spcPts val="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8" name="Google Shape;838;p69"/>
          <p:cNvSpPr txBox="1">
            <a:spLocks noGrp="1"/>
          </p:cNvSpPr>
          <p:nvPr>
            <p:ph type="body" idx="9"/>
          </p:nvPr>
        </p:nvSpPr>
        <p:spPr>
          <a:xfrm>
            <a:off x="5406896" y="3683544"/>
            <a:ext cx="3017520" cy="412363"/>
          </a:xfrm>
          <a:prstGeom prst="rect">
            <a:avLst/>
          </a:prstGeom>
          <a:noFill/>
          <a:ln>
            <a:noFill/>
          </a:ln>
        </p:spPr>
        <p:txBody>
          <a:bodyPr spcFirstLastPara="1" wrap="square" lIns="0" tIns="0" rIns="0" bIns="0" anchor="ctr" anchorCtr="0">
            <a:normAutofit/>
          </a:bodyPr>
          <a:lstStyle>
            <a:lvl1pPr marL="457200" lvl="0" indent="-228600" algn="l">
              <a:lnSpc>
                <a:spcPct val="137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9" name="Google Shape;839;p69"/>
          <p:cNvSpPr txBox="1">
            <a:spLocks noGrp="1"/>
          </p:cNvSpPr>
          <p:nvPr>
            <p:ph type="body" idx="13"/>
          </p:nvPr>
        </p:nvSpPr>
        <p:spPr>
          <a:xfrm>
            <a:off x="5404772" y="4105691"/>
            <a:ext cx="3017520" cy="1951038"/>
          </a:xfrm>
          <a:prstGeom prst="rect">
            <a:avLst/>
          </a:prstGeom>
          <a:noFill/>
          <a:ln>
            <a:noFill/>
          </a:ln>
        </p:spPr>
        <p:txBody>
          <a:bodyPr spcFirstLastPara="1" wrap="square" lIns="0" tIns="0" rIns="0" bIns="0" anchor="t" anchorCtr="0">
            <a:noAutofit/>
          </a:bodyPr>
          <a:lstStyle>
            <a:lvl1pPr marL="457200" marR="0" lvl="0" indent="-317500" algn="l">
              <a:lnSpc>
                <a:spcPct val="90000"/>
              </a:lnSpc>
              <a:spcBef>
                <a:spcPts val="1000"/>
              </a:spcBef>
              <a:spcAft>
                <a:spcPts val="0"/>
              </a:spcAft>
              <a:buClr>
                <a:schemeClr val="accent5"/>
              </a:buClr>
              <a:buSzPts val="1400"/>
              <a:buFont typeface="Noto Sans Symbols"/>
              <a:buChar char="▪"/>
              <a:defRPr sz="1400"/>
            </a:lvl1pPr>
            <a:lvl2pPr marL="914400" lvl="1" indent="-342900" algn="l">
              <a:lnSpc>
                <a:spcPct val="111111"/>
              </a:lnSpc>
              <a:spcBef>
                <a:spcPts val="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0" name="Google Shape;840;p69"/>
          <p:cNvSpPr/>
          <p:nvPr/>
        </p:nvSpPr>
        <p:spPr>
          <a:xfrm>
            <a:off x="762628" y="1028252"/>
            <a:ext cx="2609222" cy="2465696"/>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841" name="Google Shape;841;p69"/>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842" name="Google Shape;842;p69"/>
          <p:cNvCxnSpPr/>
          <p:nvPr/>
        </p:nvCxnSpPr>
        <p:spPr>
          <a:xfrm rot="10800000">
            <a:off x="3283674" y="6587911"/>
            <a:ext cx="0" cy="155576"/>
          </a:xfrm>
          <a:prstGeom prst="straightConnector1">
            <a:avLst/>
          </a:prstGeom>
          <a:solidFill>
            <a:schemeClr val="dk1"/>
          </a:solidFill>
          <a:ln w="12700" cap="rnd" cmpd="sng">
            <a:solidFill>
              <a:schemeClr val="lt1"/>
            </a:solidFill>
            <a:prstDash val="solid"/>
            <a:round/>
            <a:headEnd type="none" w="sm" len="sm"/>
            <a:tailEnd type="none" w="sm" len="sm"/>
          </a:ln>
        </p:spPr>
      </p:cxnSp>
      <p:sp>
        <p:nvSpPr>
          <p:cNvPr id="843" name="Google Shape;843;p69">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chemeClr val="dk2"/>
                </a:solidFill>
                <a:latin typeface="Verdana"/>
                <a:ea typeface="Verdana"/>
                <a:cs typeface="Verdana"/>
                <a:sym typeface="Verdana"/>
              </a:rPr>
              <a:t>Presentation Title | Author | Date</a:t>
            </a:r>
            <a:endParaRPr/>
          </a:p>
        </p:txBody>
      </p:sp>
      <p:sp>
        <p:nvSpPr>
          <p:cNvPr id="844" name="Google Shape;844;p69"/>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ext with Filled Background">
  <p:cSld name="Text with Filled Background">
    <p:bg>
      <p:bgPr>
        <a:solidFill>
          <a:schemeClr val="lt1"/>
        </a:solidFill>
        <a:effectLst/>
      </p:bgPr>
    </p:bg>
    <p:spTree>
      <p:nvGrpSpPr>
        <p:cNvPr id="1" name="Shape 845"/>
        <p:cNvGrpSpPr/>
        <p:nvPr/>
      </p:nvGrpSpPr>
      <p:grpSpPr>
        <a:xfrm>
          <a:off x="0" y="0"/>
          <a:ext cx="0" cy="0"/>
          <a:chOff x="0" y="0"/>
          <a:chExt cx="0" cy="0"/>
        </a:xfrm>
      </p:grpSpPr>
      <p:sp>
        <p:nvSpPr>
          <p:cNvPr id="846" name="Google Shape;846;p70"/>
          <p:cNvSpPr/>
          <p:nvPr/>
        </p:nvSpPr>
        <p:spPr>
          <a:xfrm>
            <a:off x="0" y="0"/>
            <a:ext cx="4439816" cy="685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847" name="Google Shape;847;p70"/>
          <p:cNvPicPr preferRelativeResize="0"/>
          <p:nvPr/>
        </p:nvPicPr>
        <p:blipFill rotWithShape="1">
          <a:blip r:embed="rId2">
            <a:alphaModFix/>
          </a:blip>
          <a:srcRect l="2839" r="32419"/>
          <a:stretch/>
        </p:blipFill>
        <p:spPr>
          <a:xfrm>
            <a:off x="4253790" y="-2148"/>
            <a:ext cx="7938210" cy="6898276"/>
          </a:xfrm>
          <a:prstGeom prst="rect">
            <a:avLst/>
          </a:prstGeom>
          <a:noFill/>
          <a:ln>
            <a:noFill/>
          </a:ln>
        </p:spPr>
      </p:pic>
      <p:sp>
        <p:nvSpPr>
          <p:cNvPr id="848" name="Google Shape;848;p70"/>
          <p:cNvSpPr txBox="1">
            <a:spLocks noGrp="1"/>
          </p:cNvSpPr>
          <p:nvPr>
            <p:ph type="body" idx="1"/>
          </p:nvPr>
        </p:nvSpPr>
        <p:spPr>
          <a:xfrm>
            <a:off x="407988" y="3068960"/>
            <a:ext cx="6696124" cy="3375382"/>
          </a:xfrm>
          <a:prstGeom prst="rect">
            <a:avLst/>
          </a:prstGeom>
          <a:noFill/>
          <a:ln>
            <a:noFill/>
          </a:ln>
        </p:spPr>
        <p:txBody>
          <a:bodyPr spcFirstLastPara="1" wrap="square" lIns="0" tIns="0" rIns="0" bIns="0" anchor="t" anchorCtr="0">
            <a:noAutofit/>
          </a:bodyPr>
          <a:lstStyle>
            <a:lvl1pPr marL="457200" lvl="0" indent="-228600" algn="l">
              <a:lnSpc>
                <a:spcPct val="125000"/>
              </a:lnSpc>
              <a:spcBef>
                <a:spcPts val="0"/>
              </a:spcBef>
              <a:spcAft>
                <a:spcPts val="0"/>
              </a:spcAft>
              <a:buClr>
                <a:schemeClr val="lt1"/>
              </a:buClr>
              <a:buSzPts val="1600"/>
              <a:buNone/>
              <a:defRPr sz="1600">
                <a:solidFill>
                  <a:schemeClr val="lt1"/>
                </a:solidFill>
              </a:defRPr>
            </a:lvl1pPr>
            <a:lvl2pPr marL="914400" lvl="1" indent="-304800" algn="l">
              <a:lnSpc>
                <a:spcPct val="100000"/>
              </a:lnSpc>
              <a:spcBef>
                <a:spcPts val="18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9" name="Google Shape;849;p70"/>
          <p:cNvSpPr txBox="1">
            <a:spLocks noGrp="1"/>
          </p:cNvSpPr>
          <p:nvPr>
            <p:ph type="title"/>
          </p:nvPr>
        </p:nvSpPr>
        <p:spPr>
          <a:xfrm>
            <a:off x="407988" y="2002973"/>
            <a:ext cx="10044635" cy="859536"/>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lt1"/>
              </a:buClr>
              <a:buSzPts val="2600"/>
              <a:buFont typeface="Verdana"/>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0" name="Google Shape;850;p70"/>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sp>
        <p:nvSpPr>
          <p:cNvPr id="851" name="Google Shape;851;p70"/>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cxnSp>
        <p:nvCxnSpPr>
          <p:cNvPr id="852" name="Google Shape;852;p70"/>
          <p:cNvCxnSpPr/>
          <p:nvPr/>
        </p:nvCxnSpPr>
        <p:spPr>
          <a:xfrm rot="10800000">
            <a:off x="3283674" y="6587911"/>
            <a:ext cx="0" cy="155576"/>
          </a:xfrm>
          <a:prstGeom prst="straightConnector1">
            <a:avLst/>
          </a:prstGeom>
          <a:solidFill>
            <a:schemeClr val="dk1"/>
          </a:solidFill>
          <a:ln w="12700" cap="rnd" cmpd="sng">
            <a:solidFill>
              <a:schemeClr val="lt1"/>
            </a:solidFill>
            <a:prstDash val="solid"/>
            <a:round/>
            <a:headEnd type="none" w="sm" len="sm"/>
            <a:tailEnd type="none" w="sm" len="sm"/>
          </a:ln>
        </p:spPr>
      </p:cxnSp>
      <p:sp>
        <p:nvSpPr>
          <p:cNvPr id="853" name="Google Shape;853;p70">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chemeClr val="lt1"/>
                </a:solidFill>
                <a:latin typeface="Verdana"/>
                <a:ea typeface="Verdana"/>
                <a:cs typeface="Verdana"/>
                <a:sym typeface="Verdana"/>
              </a:rPr>
              <a:t>Presentation Title | Author | Date</a:t>
            </a:r>
            <a:endParaRPr/>
          </a:p>
        </p:txBody>
      </p:sp>
    </p:spTree>
  </p:cSld>
  <p:clrMapOvr>
    <a:masterClrMapping/>
  </p:clrMapOvr>
  <p:extLst>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wo columns">
  <p:cSld name="Two columns">
    <p:spTree>
      <p:nvGrpSpPr>
        <p:cNvPr id="1" name="Shape 854"/>
        <p:cNvGrpSpPr/>
        <p:nvPr/>
      </p:nvGrpSpPr>
      <p:grpSpPr>
        <a:xfrm>
          <a:off x="0" y="0"/>
          <a:ext cx="0" cy="0"/>
          <a:chOff x="0" y="0"/>
          <a:chExt cx="0" cy="0"/>
        </a:xfrm>
      </p:grpSpPr>
      <p:sp>
        <p:nvSpPr>
          <p:cNvPr id="855" name="Google Shape;855;p71"/>
          <p:cNvSpPr txBox="1">
            <a:spLocks noGrp="1"/>
          </p:cNvSpPr>
          <p:nvPr>
            <p:ph type="body" idx="1"/>
          </p:nvPr>
        </p:nvSpPr>
        <p:spPr>
          <a:xfrm>
            <a:off x="407987" y="2010606"/>
            <a:ext cx="5543551" cy="444258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solidFill>
                  <a:schemeClr val="dk1"/>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6" name="Google Shape;856;p71"/>
          <p:cNvSpPr txBox="1">
            <a:spLocks noGrp="1"/>
          </p:cNvSpPr>
          <p:nvPr>
            <p:ph type="body" idx="2"/>
          </p:nvPr>
        </p:nvSpPr>
        <p:spPr>
          <a:xfrm>
            <a:off x="6240465" y="2010606"/>
            <a:ext cx="5516444" cy="444137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solidFill>
                  <a:schemeClr val="dk1"/>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7" name="Google Shape;857;p71"/>
          <p:cNvSpPr txBox="1">
            <a:spLocks noGrp="1"/>
          </p:cNvSpPr>
          <p:nvPr>
            <p:ph type="body" idx="3"/>
          </p:nvPr>
        </p:nvSpPr>
        <p:spPr>
          <a:xfrm>
            <a:off x="407987" y="1420990"/>
            <a:ext cx="5543551" cy="43849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8" name="Google Shape;858;p71"/>
          <p:cNvSpPr txBox="1">
            <a:spLocks noGrp="1"/>
          </p:cNvSpPr>
          <p:nvPr>
            <p:ph type="body" idx="4"/>
          </p:nvPr>
        </p:nvSpPr>
        <p:spPr>
          <a:xfrm>
            <a:off x="6240465" y="1420990"/>
            <a:ext cx="5516444" cy="43849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9" name="Google Shape;859;p71"/>
          <p:cNvSpPr txBox="1">
            <a:spLocks noGrp="1"/>
          </p:cNvSpPr>
          <p:nvPr>
            <p:ph type="title"/>
          </p:nvPr>
        </p:nvSpPr>
        <p:spPr>
          <a:xfrm>
            <a:off x="407988" y="404813"/>
            <a:ext cx="10944596" cy="865054"/>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0" name="Google Shape;860;p71"/>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861" name="Google Shape;861;p71"/>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862" name="Google Shape;862;p71">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863" name="Google Shape;863;p71"/>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hree column with content">
  <p:cSld name="Three column with content">
    <p:bg>
      <p:bgPr>
        <a:solidFill>
          <a:schemeClr val="lt1"/>
        </a:solidFill>
        <a:effectLst/>
      </p:bgPr>
    </p:bg>
    <p:spTree>
      <p:nvGrpSpPr>
        <p:cNvPr id="1" name="Shape 864"/>
        <p:cNvGrpSpPr/>
        <p:nvPr/>
      </p:nvGrpSpPr>
      <p:grpSpPr>
        <a:xfrm>
          <a:off x="0" y="0"/>
          <a:ext cx="0" cy="0"/>
          <a:chOff x="0" y="0"/>
          <a:chExt cx="0" cy="0"/>
        </a:xfrm>
      </p:grpSpPr>
      <p:sp>
        <p:nvSpPr>
          <p:cNvPr id="865" name="Google Shape;865;p72"/>
          <p:cNvSpPr/>
          <p:nvPr/>
        </p:nvSpPr>
        <p:spPr>
          <a:xfrm>
            <a:off x="0" y="4077072"/>
            <a:ext cx="12192000" cy="278092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866" name="Google Shape;866;p72"/>
          <p:cNvSpPr txBox="1">
            <a:spLocks noGrp="1"/>
          </p:cNvSpPr>
          <p:nvPr>
            <p:ph type="body" idx="1"/>
          </p:nvPr>
        </p:nvSpPr>
        <p:spPr>
          <a:xfrm>
            <a:off x="426488" y="1423337"/>
            <a:ext cx="3566160"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7" name="Google Shape;867;p72"/>
          <p:cNvSpPr txBox="1">
            <a:spLocks noGrp="1"/>
          </p:cNvSpPr>
          <p:nvPr>
            <p:ph type="body" idx="2"/>
          </p:nvPr>
        </p:nvSpPr>
        <p:spPr>
          <a:xfrm>
            <a:off x="8217853" y="1423337"/>
            <a:ext cx="3566160"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8" name="Google Shape;868;p72"/>
          <p:cNvSpPr txBox="1">
            <a:spLocks noGrp="1"/>
          </p:cNvSpPr>
          <p:nvPr>
            <p:ph type="body" idx="3"/>
          </p:nvPr>
        </p:nvSpPr>
        <p:spPr>
          <a:xfrm>
            <a:off x="4322171" y="1423337"/>
            <a:ext cx="3566160"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9" name="Google Shape;869;p72"/>
          <p:cNvSpPr txBox="1">
            <a:spLocks noGrp="1"/>
          </p:cNvSpPr>
          <p:nvPr>
            <p:ph type="body" idx="4"/>
          </p:nvPr>
        </p:nvSpPr>
        <p:spPr>
          <a:xfrm>
            <a:off x="407987" y="4231996"/>
            <a:ext cx="11376025"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accent4"/>
              </a:buClr>
              <a:buSzPts val="1800"/>
              <a:buNone/>
              <a:defRPr b="0">
                <a:solidFill>
                  <a:schemeClr val="accent4"/>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0" name="Google Shape;870;p72"/>
          <p:cNvSpPr txBox="1">
            <a:spLocks noGrp="1"/>
          </p:cNvSpPr>
          <p:nvPr>
            <p:ph type="body" idx="5"/>
          </p:nvPr>
        </p:nvSpPr>
        <p:spPr>
          <a:xfrm>
            <a:off x="426488" y="1866555"/>
            <a:ext cx="3566160"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1" name="Google Shape;871;p72"/>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872" name="Google Shape;872;p72"/>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873" name="Google Shape;873;p72">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874" name="Google Shape;874;p72"/>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875" name="Google Shape;875;p72"/>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6" name="Google Shape;876;p72"/>
          <p:cNvSpPr txBox="1">
            <a:spLocks noGrp="1"/>
          </p:cNvSpPr>
          <p:nvPr>
            <p:ph type="body" idx="6"/>
          </p:nvPr>
        </p:nvSpPr>
        <p:spPr>
          <a:xfrm>
            <a:off x="4322171" y="1866555"/>
            <a:ext cx="3566160"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7" name="Google Shape;877;p72"/>
          <p:cNvSpPr txBox="1">
            <a:spLocks noGrp="1"/>
          </p:cNvSpPr>
          <p:nvPr>
            <p:ph type="body" idx="7"/>
          </p:nvPr>
        </p:nvSpPr>
        <p:spPr>
          <a:xfrm>
            <a:off x="8217853" y="1866555"/>
            <a:ext cx="3566160"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8" name="Google Shape;878;p72"/>
          <p:cNvSpPr txBox="1">
            <a:spLocks noGrp="1"/>
          </p:cNvSpPr>
          <p:nvPr>
            <p:ph type="body" idx="8"/>
          </p:nvPr>
        </p:nvSpPr>
        <p:spPr>
          <a:xfrm>
            <a:off x="426487" y="4674187"/>
            <a:ext cx="11357525" cy="1799211"/>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3 Topics with icons">
  <p:cSld name="3 Topics with icons">
    <p:bg>
      <p:bgPr>
        <a:solidFill>
          <a:schemeClr val="lt1"/>
        </a:solidFill>
        <a:effectLst/>
      </p:bgPr>
    </p:bg>
    <p:spTree>
      <p:nvGrpSpPr>
        <p:cNvPr id="1" name="Shape 879"/>
        <p:cNvGrpSpPr/>
        <p:nvPr/>
      </p:nvGrpSpPr>
      <p:grpSpPr>
        <a:xfrm>
          <a:off x="0" y="0"/>
          <a:ext cx="0" cy="0"/>
          <a:chOff x="0" y="0"/>
          <a:chExt cx="0" cy="0"/>
        </a:xfrm>
      </p:grpSpPr>
      <p:sp>
        <p:nvSpPr>
          <p:cNvPr id="880" name="Google Shape;880;p73"/>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1" name="Google Shape;881;p73"/>
          <p:cNvSpPr txBox="1">
            <a:spLocks noGrp="1"/>
          </p:cNvSpPr>
          <p:nvPr>
            <p:ph type="body" idx="1"/>
          </p:nvPr>
        </p:nvSpPr>
        <p:spPr>
          <a:xfrm>
            <a:off x="1992760" y="1556793"/>
            <a:ext cx="9791253" cy="1368152"/>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2" name="Google Shape;882;p73"/>
          <p:cNvSpPr txBox="1">
            <a:spLocks noGrp="1"/>
          </p:cNvSpPr>
          <p:nvPr>
            <p:ph type="body" idx="2"/>
          </p:nvPr>
        </p:nvSpPr>
        <p:spPr>
          <a:xfrm>
            <a:off x="1992760" y="3320915"/>
            <a:ext cx="9791253" cy="1368152"/>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3" name="Google Shape;883;p73"/>
          <p:cNvSpPr txBox="1">
            <a:spLocks noGrp="1"/>
          </p:cNvSpPr>
          <p:nvPr>
            <p:ph type="body" idx="3"/>
          </p:nvPr>
        </p:nvSpPr>
        <p:spPr>
          <a:xfrm>
            <a:off x="1992760" y="5085036"/>
            <a:ext cx="9791253" cy="1368152"/>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4" name="Google Shape;884;p73"/>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885" name="Google Shape;885;p73"/>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886" name="Google Shape;886;p73">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887" name="Google Shape;887;p73"/>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grpSp>
        <p:nvGrpSpPr>
          <p:cNvPr id="888" name="Google Shape;888;p73"/>
          <p:cNvGrpSpPr/>
          <p:nvPr/>
        </p:nvGrpSpPr>
        <p:grpSpPr>
          <a:xfrm>
            <a:off x="376729" y="3487371"/>
            <a:ext cx="1285954" cy="1201696"/>
            <a:chOff x="-163" y="-158"/>
            <a:chExt cx="2854" cy="2667"/>
          </a:xfrm>
        </p:grpSpPr>
        <p:sp>
          <p:nvSpPr>
            <p:cNvPr id="889" name="Google Shape;889;p73"/>
            <p:cNvSpPr/>
            <p:nvPr/>
          </p:nvSpPr>
          <p:spPr>
            <a:xfrm>
              <a:off x="-163" y="-158"/>
              <a:ext cx="2854" cy="2667"/>
            </a:xfrm>
            <a:custGeom>
              <a:avLst/>
              <a:gdLst/>
              <a:ahLst/>
              <a:cxnLst/>
              <a:rect l="l" t="t" r="r" b="b"/>
              <a:pathLst>
                <a:path w="1067" h="997" extrusionOk="0">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890" name="Google Shape;890;p73"/>
            <p:cNvSpPr/>
            <p:nvPr/>
          </p:nvSpPr>
          <p:spPr>
            <a:xfrm>
              <a:off x="677" y="535"/>
              <a:ext cx="465" cy="500"/>
            </a:xfrm>
            <a:custGeom>
              <a:avLst/>
              <a:gdLst/>
              <a:ahLst/>
              <a:cxnLst/>
              <a:rect l="l" t="t" r="r" b="b"/>
              <a:pathLst>
                <a:path w="174" h="187" extrusionOk="0">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891" name="Google Shape;891;p73"/>
            <p:cNvSpPr/>
            <p:nvPr/>
          </p:nvSpPr>
          <p:spPr>
            <a:xfrm>
              <a:off x="500" y="1075"/>
              <a:ext cx="821" cy="543"/>
            </a:xfrm>
            <a:custGeom>
              <a:avLst/>
              <a:gdLst/>
              <a:ahLst/>
              <a:cxnLst/>
              <a:rect l="l" t="t" r="r" b="b"/>
              <a:pathLst>
                <a:path w="307" h="203" extrusionOk="0">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892" name="Google Shape;892;p73"/>
            <p:cNvSpPr/>
            <p:nvPr/>
          </p:nvSpPr>
          <p:spPr>
            <a:xfrm>
              <a:off x="1249" y="575"/>
              <a:ext cx="527" cy="570"/>
            </a:xfrm>
            <a:custGeom>
              <a:avLst/>
              <a:gdLst/>
              <a:ahLst/>
              <a:cxnLst/>
              <a:rect l="l" t="t" r="r" b="b"/>
              <a:pathLst>
                <a:path w="197" h="213" extrusionOk="0">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893" name="Google Shape;893;p73"/>
            <p:cNvSpPr/>
            <p:nvPr/>
          </p:nvSpPr>
          <p:spPr>
            <a:xfrm>
              <a:off x="1017" y="1209"/>
              <a:ext cx="986" cy="647"/>
            </a:xfrm>
            <a:custGeom>
              <a:avLst/>
              <a:gdLst/>
              <a:ahLst/>
              <a:cxnLst/>
              <a:rect l="l" t="t" r="r" b="b"/>
              <a:pathLst>
                <a:path w="369" h="242" extrusionOk="0">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grpSp>
        <p:nvGrpSpPr>
          <p:cNvPr id="894" name="Google Shape;894;p73"/>
          <p:cNvGrpSpPr/>
          <p:nvPr/>
        </p:nvGrpSpPr>
        <p:grpSpPr>
          <a:xfrm>
            <a:off x="376729" y="1642923"/>
            <a:ext cx="1279250" cy="1195892"/>
            <a:chOff x="-223" y="-210"/>
            <a:chExt cx="3852" cy="3601"/>
          </a:xfrm>
        </p:grpSpPr>
        <p:sp>
          <p:nvSpPr>
            <p:cNvPr id="895" name="Google Shape;895;p73"/>
            <p:cNvSpPr/>
            <p:nvPr/>
          </p:nvSpPr>
          <p:spPr>
            <a:xfrm>
              <a:off x="-223" y="-210"/>
              <a:ext cx="3852" cy="3601"/>
            </a:xfrm>
            <a:custGeom>
              <a:avLst/>
              <a:gdLst/>
              <a:ahLst/>
              <a:cxnLst/>
              <a:rect l="l" t="t" r="r" b="b"/>
              <a:pathLst>
                <a:path w="1442" h="1347" extrusionOk="0">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896" name="Google Shape;896;p73"/>
            <p:cNvSpPr/>
            <p:nvPr/>
          </p:nvSpPr>
          <p:spPr>
            <a:xfrm>
              <a:off x="1284" y="672"/>
              <a:ext cx="870" cy="1045"/>
            </a:xfrm>
            <a:custGeom>
              <a:avLst/>
              <a:gdLst/>
              <a:ahLst/>
              <a:cxnLst/>
              <a:rect l="l" t="t" r="r" b="b"/>
              <a:pathLst>
                <a:path w="326" h="391" extrusionOk="0">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897" name="Google Shape;897;p73"/>
            <p:cNvSpPr/>
            <p:nvPr/>
          </p:nvSpPr>
          <p:spPr>
            <a:xfrm>
              <a:off x="992" y="1429"/>
              <a:ext cx="1408" cy="927"/>
            </a:xfrm>
            <a:custGeom>
              <a:avLst/>
              <a:gdLst/>
              <a:ahLst/>
              <a:cxnLst/>
              <a:rect l="l" t="t" r="r" b="b"/>
              <a:pathLst>
                <a:path w="527" h="347" extrusionOk="0">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898" name="Google Shape;898;p73"/>
            <p:cNvSpPr/>
            <p:nvPr/>
          </p:nvSpPr>
          <p:spPr>
            <a:xfrm>
              <a:off x="1599" y="1621"/>
              <a:ext cx="270" cy="292"/>
            </a:xfrm>
            <a:custGeom>
              <a:avLst/>
              <a:gdLst/>
              <a:ahLst/>
              <a:cxnLst/>
              <a:rect l="l" t="t" r="r" b="b"/>
              <a:pathLst>
                <a:path w="101" h="109" extrusionOk="0">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899" name="Google Shape;899;p73"/>
            <p:cNvSpPr/>
            <p:nvPr/>
          </p:nvSpPr>
          <p:spPr>
            <a:xfrm>
              <a:off x="1615" y="1878"/>
              <a:ext cx="238" cy="273"/>
            </a:xfrm>
            <a:custGeom>
              <a:avLst/>
              <a:gdLst/>
              <a:ahLst/>
              <a:cxnLst/>
              <a:rect l="l" t="t" r="r" b="b"/>
              <a:pathLst>
                <a:path w="238" h="273" extrusionOk="0">
                  <a:moveTo>
                    <a:pt x="67" y="0"/>
                  </a:moveTo>
                  <a:lnTo>
                    <a:pt x="0" y="273"/>
                  </a:lnTo>
                  <a:lnTo>
                    <a:pt x="238" y="273"/>
                  </a:lnTo>
                  <a:lnTo>
                    <a:pt x="165" y="0"/>
                  </a:lnTo>
                  <a:lnTo>
                    <a:pt x="67" y="0"/>
                  </a:lnTo>
                  <a:close/>
                </a:path>
              </a:pathLst>
            </a:custGeom>
            <a:solidFill>
              <a:srgbClr val="95E61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grpSp>
        <p:nvGrpSpPr>
          <p:cNvPr id="900" name="Google Shape;900;p73"/>
          <p:cNvGrpSpPr/>
          <p:nvPr/>
        </p:nvGrpSpPr>
        <p:grpSpPr>
          <a:xfrm>
            <a:off x="376729" y="5168264"/>
            <a:ext cx="1288364" cy="1201696"/>
            <a:chOff x="-60" y="-50"/>
            <a:chExt cx="996" cy="929"/>
          </a:xfrm>
        </p:grpSpPr>
        <p:sp>
          <p:nvSpPr>
            <p:cNvPr id="901" name="Google Shape;901;p73"/>
            <p:cNvSpPr/>
            <p:nvPr/>
          </p:nvSpPr>
          <p:spPr>
            <a:xfrm>
              <a:off x="-60" y="-50"/>
              <a:ext cx="996" cy="929"/>
            </a:xfrm>
            <a:custGeom>
              <a:avLst/>
              <a:gdLst/>
              <a:ahLst/>
              <a:cxnLst/>
              <a:rect l="l" t="t" r="r" b="b"/>
              <a:pathLst>
                <a:path w="370" h="345" extrusionOk="0">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902" name="Google Shape;902;p73"/>
            <p:cNvSpPr/>
            <p:nvPr/>
          </p:nvSpPr>
          <p:spPr>
            <a:xfrm>
              <a:off x="287" y="152"/>
              <a:ext cx="296" cy="533"/>
            </a:xfrm>
            <a:custGeom>
              <a:avLst/>
              <a:gdLst/>
              <a:ahLst/>
              <a:cxnLst/>
              <a:rect l="l" t="t" r="r" b="b"/>
              <a:pathLst>
                <a:path w="110" h="198" extrusionOk="0">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903" name="Google Shape;903;p73"/>
            <p:cNvSpPr/>
            <p:nvPr/>
          </p:nvSpPr>
          <p:spPr>
            <a:xfrm>
              <a:off x="312" y="203"/>
              <a:ext cx="247" cy="369"/>
            </a:xfrm>
            <a:custGeom>
              <a:avLst/>
              <a:gdLst/>
              <a:ahLst/>
              <a:cxnLst/>
              <a:rect l="l" t="t" r="r" b="b"/>
              <a:pathLst>
                <a:path w="92" h="137" extrusionOk="0">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904" name="Google Shape;904;p73"/>
            <p:cNvSpPr/>
            <p:nvPr/>
          </p:nvSpPr>
          <p:spPr>
            <a:xfrm>
              <a:off x="411" y="596"/>
              <a:ext cx="49" cy="54"/>
            </a:xfrm>
            <a:custGeom>
              <a:avLst/>
              <a:gdLst/>
              <a:ahLst/>
              <a:cxnLst/>
              <a:rect l="l" t="t" r="r" b="b"/>
              <a:pathLst>
                <a:path w="18" h="20" extrusionOk="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4 Pie Charts ">
  <p:cSld name="4 Pie Charts ">
    <p:bg>
      <p:bgPr>
        <a:solidFill>
          <a:schemeClr val="lt1"/>
        </a:solidFill>
        <a:effectLst/>
      </p:bgPr>
    </p:bg>
    <p:spTree>
      <p:nvGrpSpPr>
        <p:cNvPr id="1" name="Shape 905"/>
        <p:cNvGrpSpPr/>
        <p:nvPr/>
      </p:nvGrpSpPr>
      <p:grpSpPr>
        <a:xfrm>
          <a:off x="0" y="0"/>
          <a:ext cx="0" cy="0"/>
          <a:chOff x="0" y="0"/>
          <a:chExt cx="0" cy="0"/>
        </a:xfrm>
      </p:grpSpPr>
      <p:sp>
        <p:nvSpPr>
          <p:cNvPr id="906" name="Google Shape;906;p74"/>
          <p:cNvSpPr/>
          <p:nvPr/>
        </p:nvSpPr>
        <p:spPr>
          <a:xfrm>
            <a:off x="0" y="1773238"/>
            <a:ext cx="12192000" cy="3023914"/>
          </a:xfrm>
          <a:prstGeom prst="rect">
            <a:avLst/>
          </a:prstGeom>
          <a:solidFill>
            <a:srgbClr val="E6E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907" name="Google Shape;907;p74"/>
          <p:cNvSpPr>
            <a:spLocks noGrp="1"/>
          </p:cNvSpPr>
          <p:nvPr>
            <p:ph type="chart" idx="2"/>
          </p:nvPr>
        </p:nvSpPr>
        <p:spPr>
          <a:xfrm>
            <a:off x="6601524" y="2032333"/>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908" name="Google Shape;908;p74"/>
          <p:cNvSpPr txBox="1">
            <a:spLocks noGrp="1"/>
          </p:cNvSpPr>
          <p:nvPr>
            <p:ph type="body" idx="1"/>
          </p:nvPr>
        </p:nvSpPr>
        <p:spPr>
          <a:xfrm>
            <a:off x="911424"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9" name="Google Shape;909;p74"/>
          <p:cNvSpPr>
            <a:spLocks noGrp="1"/>
          </p:cNvSpPr>
          <p:nvPr>
            <p:ph type="chart" idx="3"/>
          </p:nvPr>
        </p:nvSpPr>
        <p:spPr>
          <a:xfrm>
            <a:off x="1235460" y="2027570"/>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910" name="Google Shape;910;p74"/>
          <p:cNvSpPr txBox="1">
            <a:spLocks noGrp="1"/>
          </p:cNvSpPr>
          <p:nvPr>
            <p:ph type="body" idx="4"/>
          </p:nvPr>
        </p:nvSpPr>
        <p:spPr>
          <a:xfrm>
            <a:off x="1702767"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1" name="Google Shape;911;p74"/>
          <p:cNvSpPr txBox="1">
            <a:spLocks noGrp="1"/>
          </p:cNvSpPr>
          <p:nvPr>
            <p:ph type="body" idx="5"/>
          </p:nvPr>
        </p:nvSpPr>
        <p:spPr>
          <a:xfrm>
            <a:off x="3594456"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2" name="Google Shape;912;p74"/>
          <p:cNvSpPr>
            <a:spLocks noGrp="1"/>
          </p:cNvSpPr>
          <p:nvPr>
            <p:ph type="chart" idx="6"/>
          </p:nvPr>
        </p:nvSpPr>
        <p:spPr>
          <a:xfrm>
            <a:off x="3918492" y="2027570"/>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913" name="Google Shape;913;p74"/>
          <p:cNvSpPr txBox="1">
            <a:spLocks noGrp="1"/>
          </p:cNvSpPr>
          <p:nvPr>
            <p:ph type="body" idx="7"/>
          </p:nvPr>
        </p:nvSpPr>
        <p:spPr>
          <a:xfrm>
            <a:off x="4379763"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4" name="Google Shape;914;p74"/>
          <p:cNvSpPr txBox="1">
            <a:spLocks noGrp="1"/>
          </p:cNvSpPr>
          <p:nvPr>
            <p:ph type="body" idx="8"/>
          </p:nvPr>
        </p:nvSpPr>
        <p:spPr>
          <a:xfrm>
            <a:off x="6277488"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5" name="Google Shape;915;p74"/>
          <p:cNvSpPr txBox="1">
            <a:spLocks noGrp="1"/>
          </p:cNvSpPr>
          <p:nvPr>
            <p:ph type="body" idx="9"/>
          </p:nvPr>
        </p:nvSpPr>
        <p:spPr>
          <a:xfrm>
            <a:off x="7046763"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6" name="Google Shape;916;p74"/>
          <p:cNvSpPr>
            <a:spLocks noGrp="1"/>
          </p:cNvSpPr>
          <p:nvPr>
            <p:ph type="chart" idx="13"/>
          </p:nvPr>
        </p:nvSpPr>
        <p:spPr>
          <a:xfrm>
            <a:off x="9284556" y="2032333"/>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917" name="Google Shape;917;p74"/>
          <p:cNvSpPr txBox="1">
            <a:spLocks noGrp="1"/>
          </p:cNvSpPr>
          <p:nvPr>
            <p:ph type="body" idx="14"/>
          </p:nvPr>
        </p:nvSpPr>
        <p:spPr>
          <a:xfrm>
            <a:off x="8960520"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8" name="Google Shape;918;p74"/>
          <p:cNvSpPr txBox="1">
            <a:spLocks noGrp="1"/>
          </p:cNvSpPr>
          <p:nvPr>
            <p:ph type="body" idx="15"/>
          </p:nvPr>
        </p:nvSpPr>
        <p:spPr>
          <a:xfrm>
            <a:off x="9751863"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9" name="Google Shape;919;p74"/>
          <p:cNvSpPr txBox="1">
            <a:spLocks noGrp="1"/>
          </p:cNvSpPr>
          <p:nvPr>
            <p:ph type="body" idx="16"/>
          </p:nvPr>
        </p:nvSpPr>
        <p:spPr>
          <a:xfrm>
            <a:off x="1127448" y="5308653"/>
            <a:ext cx="1656184" cy="576064"/>
          </a:xfrm>
          <a:prstGeom prst="rect">
            <a:avLst/>
          </a:prstGeom>
          <a:noFill/>
          <a:ln>
            <a:noFill/>
          </a:ln>
        </p:spPr>
        <p:txBody>
          <a:bodyPr spcFirstLastPara="1" wrap="square" lIns="0" tIns="0" rIns="0" bIns="0" anchor="ctr" anchorCtr="0">
            <a:noAutofit/>
          </a:bodyPr>
          <a:lstStyle>
            <a:lvl1pPr marL="457200" lvl="0" indent="-228600" algn="ctr">
              <a:lnSpc>
                <a:spcPct val="114285"/>
              </a:lnSpc>
              <a:spcBef>
                <a:spcPts val="0"/>
              </a:spcBef>
              <a:spcAft>
                <a:spcPts val="0"/>
              </a:spcAft>
              <a:buClr>
                <a:srgbClr val="2B0A3D"/>
              </a:buClr>
              <a:buSzPts val="2800"/>
              <a:buNone/>
              <a:defRPr sz="2800" b="1">
                <a:solidFill>
                  <a:srgbClr val="2B0A3D"/>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0" name="Google Shape;920;p74"/>
          <p:cNvSpPr txBox="1">
            <a:spLocks noGrp="1"/>
          </p:cNvSpPr>
          <p:nvPr>
            <p:ph type="body" idx="17"/>
          </p:nvPr>
        </p:nvSpPr>
        <p:spPr>
          <a:xfrm>
            <a:off x="2883395" y="5163112"/>
            <a:ext cx="8399412" cy="8671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600"/>
              </a:spcBef>
              <a:spcAft>
                <a:spcPts val="0"/>
              </a:spcAft>
              <a:buClr>
                <a:schemeClr val="dk1"/>
              </a:buClr>
              <a:buSzPts val="1600"/>
              <a:buNone/>
              <a:defRPr sz="16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1" name="Google Shape;921;p74"/>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2" name="Google Shape;922;p74"/>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923" name="Google Shape;923;p74"/>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924" name="Google Shape;924;p74">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925" name="Google Shape;925;p74"/>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3 columns">
  <p:cSld name="3 columns">
    <p:bg>
      <p:bgPr>
        <a:solidFill>
          <a:schemeClr val="lt1"/>
        </a:solidFill>
        <a:effectLst/>
      </p:bgPr>
    </p:bg>
    <p:spTree>
      <p:nvGrpSpPr>
        <p:cNvPr id="1" name="Shape 926"/>
        <p:cNvGrpSpPr/>
        <p:nvPr/>
      </p:nvGrpSpPr>
      <p:grpSpPr>
        <a:xfrm>
          <a:off x="0" y="0"/>
          <a:ext cx="0" cy="0"/>
          <a:chOff x="0" y="0"/>
          <a:chExt cx="0" cy="0"/>
        </a:xfrm>
      </p:grpSpPr>
      <p:pic>
        <p:nvPicPr>
          <p:cNvPr id="927" name="Google Shape;927;p75"/>
          <p:cNvPicPr preferRelativeResize="0"/>
          <p:nvPr/>
        </p:nvPicPr>
        <p:blipFill rotWithShape="1">
          <a:blip r:embed="rId2">
            <a:alphaModFix/>
          </a:blip>
          <a:srcRect/>
          <a:stretch/>
        </p:blipFill>
        <p:spPr>
          <a:xfrm rot="-5400000">
            <a:off x="8823521" y="-1667562"/>
            <a:ext cx="1706401" cy="5030555"/>
          </a:xfrm>
          <a:prstGeom prst="rect">
            <a:avLst/>
          </a:prstGeom>
          <a:noFill/>
          <a:ln>
            <a:noFill/>
          </a:ln>
        </p:spPr>
      </p:pic>
      <p:sp>
        <p:nvSpPr>
          <p:cNvPr id="928" name="Google Shape;928;p75"/>
          <p:cNvSpPr/>
          <p:nvPr/>
        </p:nvSpPr>
        <p:spPr>
          <a:xfrm>
            <a:off x="407988" y="2423886"/>
            <a:ext cx="3524250" cy="4046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929" name="Google Shape;929;p75"/>
          <p:cNvSpPr/>
          <p:nvPr/>
        </p:nvSpPr>
        <p:spPr>
          <a:xfrm>
            <a:off x="4333875" y="2423886"/>
            <a:ext cx="3524250" cy="4046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930" name="Google Shape;930;p75"/>
          <p:cNvSpPr/>
          <p:nvPr/>
        </p:nvSpPr>
        <p:spPr>
          <a:xfrm>
            <a:off x="8259763" y="2406300"/>
            <a:ext cx="3524250" cy="4046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931" name="Google Shape;931;p75"/>
          <p:cNvSpPr txBox="1">
            <a:spLocks noGrp="1"/>
          </p:cNvSpPr>
          <p:nvPr>
            <p:ph type="body" idx="1"/>
          </p:nvPr>
        </p:nvSpPr>
        <p:spPr>
          <a:xfrm>
            <a:off x="725016" y="3332368"/>
            <a:ext cx="2890194" cy="6450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2" name="Google Shape;932;p75"/>
          <p:cNvSpPr txBox="1">
            <a:spLocks noGrp="1"/>
          </p:cNvSpPr>
          <p:nvPr>
            <p:ph type="body" idx="2"/>
          </p:nvPr>
        </p:nvSpPr>
        <p:spPr>
          <a:xfrm>
            <a:off x="725016" y="4079992"/>
            <a:ext cx="2874219" cy="17112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SzPts val="1200"/>
              <a:buChar char="▪"/>
              <a:defRPr sz="1200"/>
            </a:lvl2pPr>
            <a:lvl3pPr marL="1371600" lvl="2" indent="-298450" algn="l">
              <a:lnSpc>
                <a:spcPct val="118181"/>
              </a:lnSpc>
              <a:spcBef>
                <a:spcPts val="600"/>
              </a:spcBef>
              <a:spcAft>
                <a:spcPts val="0"/>
              </a:spcAft>
              <a:buSzPts val="1100"/>
              <a:buChar char="•"/>
              <a:defRPr sz="1100"/>
            </a:lvl3pPr>
            <a:lvl4pPr marL="1828800" lvl="3" indent="-292100" algn="l">
              <a:lnSpc>
                <a:spcPct val="120000"/>
              </a:lnSpc>
              <a:spcBef>
                <a:spcPts val="600"/>
              </a:spcBef>
              <a:spcAft>
                <a:spcPts val="0"/>
              </a:spcAft>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3" name="Google Shape;933;p75"/>
          <p:cNvSpPr txBox="1">
            <a:spLocks noGrp="1"/>
          </p:cNvSpPr>
          <p:nvPr>
            <p:ph type="body" idx="3"/>
          </p:nvPr>
        </p:nvSpPr>
        <p:spPr>
          <a:xfrm>
            <a:off x="4650903" y="3332368"/>
            <a:ext cx="2890194" cy="6450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FF304C"/>
              </a:buClr>
              <a:buSzPts val="1600"/>
              <a:buNone/>
              <a:defRPr sz="1600" b="1">
                <a:solidFill>
                  <a:srgbClr val="FF304C"/>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4" name="Google Shape;934;p75"/>
          <p:cNvSpPr txBox="1">
            <a:spLocks noGrp="1"/>
          </p:cNvSpPr>
          <p:nvPr>
            <p:ph type="body" idx="4"/>
          </p:nvPr>
        </p:nvSpPr>
        <p:spPr>
          <a:xfrm>
            <a:off x="8576791" y="3332368"/>
            <a:ext cx="2890194" cy="6450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2C004B"/>
              </a:buClr>
              <a:buSzPts val="1600"/>
              <a:buNone/>
              <a:defRPr sz="1600" b="1">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5" name="Google Shape;935;p75"/>
          <p:cNvSpPr txBox="1">
            <a:spLocks noGrp="1"/>
          </p:cNvSpPr>
          <p:nvPr>
            <p:ph type="body" idx="5"/>
          </p:nvPr>
        </p:nvSpPr>
        <p:spPr>
          <a:xfrm>
            <a:off x="8498131" y="295729"/>
            <a:ext cx="2927906" cy="8763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b="1"/>
            </a:lvl1pPr>
            <a:lvl2pPr marL="914400" lvl="1" indent="-330200" algn="l">
              <a:lnSpc>
                <a:spcPct val="100000"/>
              </a:lnSpc>
              <a:spcBef>
                <a:spcPts val="600"/>
              </a:spcBef>
              <a:spcAft>
                <a:spcPts val="0"/>
              </a:spcAft>
              <a:buSzPts val="1600"/>
              <a:buChar char="▪"/>
              <a:defRPr sz="1600"/>
            </a:lvl2pPr>
            <a:lvl3pPr marL="1371600" lvl="2" indent="-330200" algn="l">
              <a:lnSpc>
                <a:spcPct val="100000"/>
              </a:lnSpc>
              <a:spcBef>
                <a:spcPts val="600"/>
              </a:spcBef>
              <a:spcAft>
                <a:spcPts val="0"/>
              </a:spcAft>
              <a:buSzPts val="1600"/>
              <a:buChar char="•"/>
              <a:defRPr sz="1600"/>
            </a:lvl3pPr>
            <a:lvl4pPr marL="1828800" lvl="3" indent="-330200" algn="l">
              <a:lnSpc>
                <a:spcPct val="100000"/>
              </a:lnSpc>
              <a:spcBef>
                <a:spcPts val="600"/>
              </a:spcBef>
              <a:spcAft>
                <a:spcPts val="0"/>
              </a:spcAft>
              <a:buSzPts val="1600"/>
              <a:buChar char="‒"/>
              <a:defRPr sz="1600"/>
            </a:lvl4pPr>
            <a:lvl5pPr marL="2286000" lvl="4" indent="-330200" algn="l">
              <a:lnSpc>
                <a:spcPct val="100000"/>
              </a:lnSpc>
              <a:spcBef>
                <a:spcPts val="6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936" name="Google Shape;936;p75"/>
          <p:cNvPicPr preferRelativeResize="0"/>
          <p:nvPr/>
        </p:nvPicPr>
        <p:blipFill rotWithShape="1">
          <a:blip r:embed="rId3">
            <a:alphaModFix/>
          </a:blip>
          <a:srcRect l="81836" t="-4713" b="16530"/>
          <a:stretch/>
        </p:blipFill>
        <p:spPr>
          <a:xfrm>
            <a:off x="11491419" y="164829"/>
            <a:ext cx="424356" cy="459624"/>
          </a:xfrm>
          <a:prstGeom prst="rect">
            <a:avLst/>
          </a:prstGeom>
          <a:noFill/>
          <a:ln>
            <a:noFill/>
          </a:ln>
        </p:spPr>
      </p:pic>
      <p:sp>
        <p:nvSpPr>
          <p:cNvPr id="937" name="Google Shape;937;p75"/>
          <p:cNvSpPr txBox="1">
            <a:spLocks noGrp="1"/>
          </p:cNvSpPr>
          <p:nvPr>
            <p:ph type="title"/>
          </p:nvPr>
        </p:nvSpPr>
        <p:spPr>
          <a:xfrm>
            <a:off x="407988" y="404813"/>
            <a:ext cx="6477232"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8" name="Google Shape;938;p75"/>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939" name="Google Shape;939;p75"/>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940" name="Google Shape;940;p75">
            <a:hlinkClick r:id="rId4"/>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941" name="Google Shape;941;p75"/>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942" name="Google Shape;942;p75"/>
          <p:cNvSpPr txBox="1">
            <a:spLocks noGrp="1"/>
          </p:cNvSpPr>
          <p:nvPr>
            <p:ph type="body" idx="6"/>
          </p:nvPr>
        </p:nvSpPr>
        <p:spPr>
          <a:xfrm>
            <a:off x="4666878" y="4079992"/>
            <a:ext cx="2874219" cy="17112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Clr>
                <a:schemeClr val="accent4"/>
              </a:buClr>
              <a:buSzPts val="1200"/>
              <a:buChar char="▪"/>
              <a:defRPr sz="1200"/>
            </a:lvl2pPr>
            <a:lvl3pPr marL="1371600" lvl="2" indent="-298450" algn="l">
              <a:lnSpc>
                <a:spcPct val="118181"/>
              </a:lnSpc>
              <a:spcBef>
                <a:spcPts val="600"/>
              </a:spcBef>
              <a:spcAft>
                <a:spcPts val="0"/>
              </a:spcAft>
              <a:buClr>
                <a:schemeClr val="accent4"/>
              </a:buClr>
              <a:buSzPts val="1100"/>
              <a:buChar char="•"/>
              <a:defRPr sz="1100"/>
            </a:lvl3pPr>
            <a:lvl4pPr marL="1828800" lvl="3" indent="-292100" algn="l">
              <a:lnSpc>
                <a:spcPct val="120000"/>
              </a:lnSpc>
              <a:spcBef>
                <a:spcPts val="600"/>
              </a:spcBef>
              <a:spcAft>
                <a:spcPts val="0"/>
              </a:spcAft>
              <a:buClr>
                <a:schemeClr val="accent4"/>
              </a:buClr>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43" name="Google Shape;943;p75"/>
          <p:cNvSpPr txBox="1">
            <a:spLocks noGrp="1"/>
          </p:cNvSpPr>
          <p:nvPr>
            <p:ph type="body" idx="7"/>
          </p:nvPr>
        </p:nvSpPr>
        <p:spPr>
          <a:xfrm>
            <a:off x="8592766" y="4079992"/>
            <a:ext cx="2874219" cy="17112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Clr>
                <a:schemeClr val="accent3"/>
              </a:buClr>
              <a:buSzPts val="1200"/>
              <a:buChar char="▪"/>
              <a:defRPr sz="1200"/>
            </a:lvl2pPr>
            <a:lvl3pPr marL="1371600" lvl="2" indent="-298450" algn="l">
              <a:lnSpc>
                <a:spcPct val="118181"/>
              </a:lnSpc>
              <a:spcBef>
                <a:spcPts val="600"/>
              </a:spcBef>
              <a:spcAft>
                <a:spcPts val="0"/>
              </a:spcAft>
              <a:buClr>
                <a:schemeClr val="accent3"/>
              </a:buClr>
              <a:buSzPts val="1100"/>
              <a:buChar char="•"/>
              <a:defRPr sz="1100"/>
            </a:lvl3pPr>
            <a:lvl4pPr marL="1828800" lvl="3" indent="-292100" algn="l">
              <a:lnSpc>
                <a:spcPct val="120000"/>
              </a:lnSpc>
              <a:spcBef>
                <a:spcPts val="600"/>
              </a:spcBef>
              <a:spcAft>
                <a:spcPts val="0"/>
              </a:spcAft>
              <a:buClr>
                <a:schemeClr val="accent3"/>
              </a:buClr>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3 bullets with highlights">
  <p:cSld name="3 bullets with highlights">
    <p:bg>
      <p:bgPr>
        <a:solidFill>
          <a:schemeClr val="lt1"/>
        </a:solidFill>
        <a:effectLst/>
      </p:bgPr>
    </p:bg>
    <p:spTree>
      <p:nvGrpSpPr>
        <p:cNvPr id="1" name="Shape 944"/>
        <p:cNvGrpSpPr/>
        <p:nvPr/>
      </p:nvGrpSpPr>
      <p:grpSpPr>
        <a:xfrm>
          <a:off x="0" y="0"/>
          <a:ext cx="0" cy="0"/>
          <a:chOff x="0" y="0"/>
          <a:chExt cx="0" cy="0"/>
        </a:xfrm>
      </p:grpSpPr>
      <p:sp>
        <p:nvSpPr>
          <p:cNvPr id="945" name="Google Shape;945;p76"/>
          <p:cNvSpPr/>
          <p:nvPr/>
        </p:nvSpPr>
        <p:spPr>
          <a:xfrm>
            <a:off x="5563594" y="4734095"/>
            <a:ext cx="1204015" cy="1137595"/>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946" name="Google Shape;946;p76"/>
          <p:cNvSpPr/>
          <p:nvPr/>
        </p:nvSpPr>
        <p:spPr>
          <a:xfrm>
            <a:off x="5563595" y="2944149"/>
            <a:ext cx="1204015" cy="1137595"/>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947" name="Google Shape;947;p76"/>
          <p:cNvSpPr/>
          <p:nvPr/>
        </p:nvSpPr>
        <p:spPr>
          <a:xfrm>
            <a:off x="5516146" y="1186056"/>
            <a:ext cx="1204015" cy="1137595"/>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948" name="Google Shape;948;p76"/>
          <p:cNvSpPr/>
          <p:nvPr/>
        </p:nvSpPr>
        <p:spPr>
          <a:xfrm>
            <a:off x="-1" y="0"/>
            <a:ext cx="4749299" cy="6858000"/>
          </a:xfrm>
          <a:prstGeom prst="rect">
            <a:avLst/>
          </a:prstGeom>
          <a:solidFill>
            <a:srgbClr val="E6E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949" name="Google Shape;949;p76"/>
          <p:cNvPicPr preferRelativeResize="0"/>
          <p:nvPr/>
        </p:nvPicPr>
        <p:blipFill rotWithShape="1">
          <a:blip r:embed="rId2">
            <a:alphaModFix/>
          </a:blip>
          <a:srcRect t="7668"/>
          <a:stretch/>
        </p:blipFill>
        <p:spPr>
          <a:xfrm rot="-3578492">
            <a:off x="-510401" y="-999749"/>
            <a:ext cx="4694967" cy="4418573"/>
          </a:xfrm>
          <a:custGeom>
            <a:avLst/>
            <a:gdLst/>
            <a:ahLst/>
            <a:cxnLst/>
            <a:rect l="l" t="t" r="r" b="b"/>
            <a:pathLst>
              <a:path w="6728158" h="6332069" extrusionOk="0">
                <a:moveTo>
                  <a:pt x="0" y="6332069"/>
                </a:moveTo>
                <a:lnTo>
                  <a:pt x="6728158" y="6332069"/>
                </a:lnTo>
                <a:lnTo>
                  <a:pt x="6728158" y="5480387"/>
                </a:lnTo>
                <a:lnTo>
                  <a:pt x="3518172" y="0"/>
                </a:lnTo>
                <a:lnTo>
                  <a:pt x="0" y="2060673"/>
                </a:lnTo>
                <a:close/>
              </a:path>
            </a:pathLst>
          </a:custGeom>
          <a:noFill/>
          <a:ln>
            <a:noFill/>
          </a:ln>
        </p:spPr>
      </p:pic>
      <p:sp>
        <p:nvSpPr>
          <p:cNvPr id="950" name="Google Shape;950;p76"/>
          <p:cNvSpPr txBox="1">
            <a:spLocks noGrp="1"/>
          </p:cNvSpPr>
          <p:nvPr>
            <p:ph type="body" idx="1"/>
          </p:nvPr>
        </p:nvSpPr>
        <p:spPr>
          <a:xfrm>
            <a:off x="5713875" y="1525457"/>
            <a:ext cx="863263" cy="482705"/>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rgbClr val="2C004B"/>
              </a:buClr>
              <a:buSzPts val="2600"/>
              <a:buNone/>
              <a:defRPr sz="2600" b="0">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1" name="Google Shape;951;p76"/>
          <p:cNvSpPr txBox="1">
            <a:spLocks noGrp="1"/>
          </p:cNvSpPr>
          <p:nvPr>
            <p:ph type="body" idx="2"/>
          </p:nvPr>
        </p:nvSpPr>
        <p:spPr>
          <a:xfrm>
            <a:off x="5713875" y="3284120"/>
            <a:ext cx="863263" cy="482705"/>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rgbClr val="2C004B"/>
              </a:buClr>
              <a:buSzPts val="2600"/>
              <a:buNone/>
              <a:defRPr sz="2600" b="0">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2" name="Google Shape;952;p76"/>
          <p:cNvSpPr txBox="1">
            <a:spLocks noGrp="1"/>
          </p:cNvSpPr>
          <p:nvPr>
            <p:ph type="body" idx="3"/>
          </p:nvPr>
        </p:nvSpPr>
        <p:spPr>
          <a:xfrm>
            <a:off x="5713875" y="5061942"/>
            <a:ext cx="863263" cy="482705"/>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rgbClr val="2C004B"/>
              </a:buClr>
              <a:buSzPts val="2600"/>
              <a:buNone/>
              <a:defRPr sz="2600" b="0">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3" name="Google Shape;953;p76"/>
          <p:cNvSpPr txBox="1">
            <a:spLocks noGrp="1"/>
          </p:cNvSpPr>
          <p:nvPr>
            <p:ph type="body" idx="4"/>
          </p:nvPr>
        </p:nvSpPr>
        <p:spPr>
          <a:xfrm>
            <a:off x="426716" y="3367132"/>
            <a:ext cx="3670826" cy="2993216"/>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lvl1pPr>
            <a:lvl2pPr marL="914400" lvl="1" indent="-330200" algn="l">
              <a:lnSpc>
                <a:spcPct val="112500"/>
              </a:lnSpc>
              <a:spcBef>
                <a:spcPts val="600"/>
              </a:spcBef>
              <a:spcAft>
                <a:spcPts val="0"/>
              </a:spcAft>
              <a:buClr>
                <a:schemeClr val="accent3"/>
              </a:buClr>
              <a:buSzPts val="1600"/>
              <a:buChar char="▪"/>
              <a:defRPr sz="1600"/>
            </a:lvl2pPr>
            <a:lvl3pPr marL="1371600" lvl="2" indent="-317500" algn="l">
              <a:lnSpc>
                <a:spcPct val="114285"/>
              </a:lnSpc>
              <a:spcBef>
                <a:spcPts val="600"/>
              </a:spcBef>
              <a:spcAft>
                <a:spcPts val="0"/>
              </a:spcAft>
              <a:buClr>
                <a:schemeClr val="accent3"/>
              </a:buClr>
              <a:buSzPts val="1400"/>
              <a:buChar char="•"/>
              <a:defRPr sz="1400"/>
            </a:lvl3pPr>
            <a:lvl4pPr marL="1828800" lvl="3" indent="-304800" algn="l">
              <a:lnSpc>
                <a:spcPct val="116666"/>
              </a:lnSpc>
              <a:spcBef>
                <a:spcPts val="600"/>
              </a:spcBef>
              <a:spcAft>
                <a:spcPts val="0"/>
              </a:spcAft>
              <a:buClr>
                <a:schemeClr val="accent3"/>
              </a:buClr>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4" name="Google Shape;954;p76"/>
          <p:cNvSpPr txBox="1">
            <a:spLocks noGrp="1"/>
          </p:cNvSpPr>
          <p:nvPr>
            <p:ph type="title"/>
          </p:nvPr>
        </p:nvSpPr>
        <p:spPr>
          <a:xfrm>
            <a:off x="407988" y="404812"/>
            <a:ext cx="2663676" cy="1584027"/>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2600"/>
              <a:buFont typeface="Verdana"/>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5" name="Google Shape;955;p76"/>
          <p:cNvSpPr txBox="1">
            <a:spLocks noGrp="1"/>
          </p:cNvSpPr>
          <p:nvPr>
            <p:ph type="body" idx="5"/>
          </p:nvPr>
        </p:nvSpPr>
        <p:spPr>
          <a:xfrm>
            <a:off x="6917889" y="825195"/>
            <a:ext cx="4866123"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2"/>
              </a:buClr>
              <a:buSzPts val="1800"/>
              <a:buNone/>
              <a:defRPr sz="1800" b="0">
                <a:solidFill>
                  <a:schemeClr val="dk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6" name="Google Shape;956;p76"/>
          <p:cNvSpPr txBox="1">
            <a:spLocks noGrp="1"/>
          </p:cNvSpPr>
          <p:nvPr>
            <p:ph type="body" idx="6"/>
          </p:nvPr>
        </p:nvSpPr>
        <p:spPr>
          <a:xfrm>
            <a:off x="6917889" y="1268413"/>
            <a:ext cx="4866123" cy="9967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3"/>
              </a:buClr>
              <a:buSzPts val="1200"/>
              <a:buChar char="▪"/>
              <a:defRPr sz="1200">
                <a:solidFill>
                  <a:schemeClr val="dk1"/>
                </a:solidFill>
              </a:defRPr>
            </a:lvl2pPr>
            <a:lvl3pPr marL="1371600" lvl="2" indent="-304800" algn="l">
              <a:lnSpc>
                <a:spcPct val="116666"/>
              </a:lnSpc>
              <a:spcBef>
                <a:spcPts val="600"/>
              </a:spcBef>
              <a:spcAft>
                <a:spcPts val="0"/>
              </a:spcAft>
              <a:buClr>
                <a:schemeClr val="accent3"/>
              </a:buClr>
              <a:buSzPts val="1200"/>
              <a:buChar char="•"/>
              <a:defRPr sz="1200">
                <a:solidFill>
                  <a:schemeClr val="dk1"/>
                </a:solidFill>
              </a:defRPr>
            </a:lvl3pPr>
            <a:lvl4pPr marL="1828800" lvl="3" indent="-298450" algn="l">
              <a:lnSpc>
                <a:spcPct val="109090"/>
              </a:lnSpc>
              <a:spcBef>
                <a:spcPts val="600"/>
              </a:spcBef>
              <a:spcAft>
                <a:spcPts val="0"/>
              </a:spcAft>
              <a:buClr>
                <a:schemeClr val="accent3"/>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7" name="Google Shape;957;p76"/>
          <p:cNvSpPr txBox="1">
            <a:spLocks noGrp="1"/>
          </p:cNvSpPr>
          <p:nvPr>
            <p:ph type="body" idx="7"/>
          </p:nvPr>
        </p:nvSpPr>
        <p:spPr>
          <a:xfrm>
            <a:off x="6917889" y="2583858"/>
            <a:ext cx="4866123"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2"/>
              </a:buClr>
              <a:buSzPts val="1800"/>
              <a:buNone/>
              <a:defRPr sz="1800" b="0">
                <a:solidFill>
                  <a:schemeClr val="dk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8" name="Google Shape;958;p76"/>
          <p:cNvSpPr txBox="1">
            <a:spLocks noGrp="1"/>
          </p:cNvSpPr>
          <p:nvPr>
            <p:ph type="body" idx="8"/>
          </p:nvPr>
        </p:nvSpPr>
        <p:spPr>
          <a:xfrm>
            <a:off x="6917889" y="3027076"/>
            <a:ext cx="4866123" cy="9967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3"/>
              </a:buClr>
              <a:buSzPts val="1200"/>
              <a:buChar char="▪"/>
              <a:defRPr sz="1200">
                <a:solidFill>
                  <a:schemeClr val="dk1"/>
                </a:solidFill>
              </a:defRPr>
            </a:lvl2pPr>
            <a:lvl3pPr marL="1371600" lvl="2" indent="-304800" algn="l">
              <a:lnSpc>
                <a:spcPct val="116666"/>
              </a:lnSpc>
              <a:spcBef>
                <a:spcPts val="600"/>
              </a:spcBef>
              <a:spcAft>
                <a:spcPts val="0"/>
              </a:spcAft>
              <a:buClr>
                <a:schemeClr val="accent3"/>
              </a:buClr>
              <a:buSzPts val="1200"/>
              <a:buChar char="•"/>
              <a:defRPr sz="1200">
                <a:solidFill>
                  <a:schemeClr val="dk1"/>
                </a:solidFill>
              </a:defRPr>
            </a:lvl3pPr>
            <a:lvl4pPr marL="1828800" lvl="3" indent="-298450" algn="l">
              <a:lnSpc>
                <a:spcPct val="109090"/>
              </a:lnSpc>
              <a:spcBef>
                <a:spcPts val="600"/>
              </a:spcBef>
              <a:spcAft>
                <a:spcPts val="0"/>
              </a:spcAft>
              <a:buClr>
                <a:schemeClr val="accent3"/>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9" name="Google Shape;959;p76"/>
          <p:cNvSpPr txBox="1">
            <a:spLocks noGrp="1"/>
          </p:cNvSpPr>
          <p:nvPr>
            <p:ph type="body" idx="9"/>
          </p:nvPr>
        </p:nvSpPr>
        <p:spPr>
          <a:xfrm>
            <a:off x="6917889" y="4361680"/>
            <a:ext cx="4866123"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2"/>
              </a:buClr>
              <a:buSzPts val="1800"/>
              <a:buNone/>
              <a:defRPr sz="1800" b="0">
                <a:solidFill>
                  <a:schemeClr val="dk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60" name="Google Shape;960;p76"/>
          <p:cNvSpPr txBox="1">
            <a:spLocks noGrp="1"/>
          </p:cNvSpPr>
          <p:nvPr>
            <p:ph type="body" idx="13"/>
          </p:nvPr>
        </p:nvSpPr>
        <p:spPr>
          <a:xfrm>
            <a:off x="6917889" y="4804898"/>
            <a:ext cx="4866123" cy="9967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3"/>
              </a:buClr>
              <a:buSzPts val="1200"/>
              <a:buChar char="▪"/>
              <a:defRPr sz="1200">
                <a:solidFill>
                  <a:schemeClr val="dk1"/>
                </a:solidFill>
              </a:defRPr>
            </a:lvl2pPr>
            <a:lvl3pPr marL="1371600" lvl="2" indent="-304800" algn="l">
              <a:lnSpc>
                <a:spcPct val="116666"/>
              </a:lnSpc>
              <a:spcBef>
                <a:spcPts val="600"/>
              </a:spcBef>
              <a:spcAft>
                <a:spcPts val="0"/>
              </a:spcAft>
              <a:buClr>
                <a:schemeClr val="accent3"/>
              </a:buClr>
              <a:buSzPts val="1200"/>
              <a:buChar char="•"/>
              <a:defRPr sz="1200">
                <a:solidFill>
                  <a:schemeClr val="dk1"/>
                </a:solidFill>
              </a:defRPr>
            </a:lvl3pPr>
            <a:lvl4pPr marL="1828800" lvl="3" indent="-298450" algn="l">
              <a:lnSpc>
                <a:spcPct val="109090"/>
              </a:lnSpc>
              <a:spcBef>
                <a:spcPts val="600"/>
              </a:spcBef>
              <a:spcAft>
                <a:spcPts val="0"/>
              </a:spcAft>
              <a:buClr>
                <a:schemeClr val="accent3"/>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61" name="Google Shape;961;p76"/>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sp>
        <p:nvSpPr>
          <p:cNvPr id="962" name="Google Shape;962;p76">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963" name="Google Shape;963;p76"/>
          <p:cNvSpPr/>
          <p:nvPr/>
        </p:nvSpPr>
        <p:spPr>
          <a:xfrm>
            <a:off x="9560327"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ontact information">
  <p:cSld name="Contact information">
    <p:spTree>
      <p:nvGrpSpPr>
        <p:cNvPr id="1" name="Shape 964"/>
        <p:cNvGrpSpPr/>
        <p:nvPr/>
      </p:nvGrpSpPr>
      <p:grpSpPr>
        <a:xfrm>
          <a:off x="0" y="0"/>
          <a:ext cx="0" cy="0"/>
          <a:chOff x="0" y="0"/>
          <a:chExt cx="0" cy="0"/>
        </a:xfrm>
      </p:grpSpPr>
      <p:sp>
        <p:nvSpPr>
          <p:cNvPr id="965" name="Google Shape;965;p77"/>
          <p:cNvSpPr>
            <a:spLocks noGrp="1"/>
          </p:cNvSpPr>
          <p:nvPr>
            <p:ph type="pic" idx="2"/>
          </p:nvPr>
        </p:nvSpPr>
        <p:spPr>
          <a:xfrm>
            <a:off x="624115" y="1903413"/>
            <a:ext cx="1452563" cy="1671637"/>
          </a:xfrm>
          <a:prstGeom prst="rect">
            <a:avLst/>
          </a:prstGeom>
          <a:solidFill>
            <a:srgbClr val="D9D9D9"/>
          </a:solidFill>
          <a:ln>
            <a:noFill/>
          </a:ln>
        </p:spPr>
      </p:sp>
      <p:sp>
        <p:nvSpPr>
          <p:cNvPr id="966" name="Google Shape;966;p77"/>
          <p:cNvSpPr>
            <a:spLocks noGrp="1"/>
          </p:cNvSpPr>
          <p:nvPr>
            <p:ph type="pic" idx="3"/>
          </p:nvPr>
        </p:nvSpPr>
        <p:spPr>
          <a:xfrm>
            <a:off x="6455195" y="1903413"/>
            <a:ext cx="1452563" cy="1671637"/>
          </a:xfrm>
          <a:prstGeom prst="rect">
            <a:avLst/>
          </a:prstGeom>
          <a:solidFill>
            <a:srgbClr val="D9D9D9"/>
          </a:solidFill>
          <a:ln>
            <a:noFill/>
          </a:ln>
        </p:spPr>
      </p:sp>
      <p:sp>
        <p:nvSpPr>
          <p:cNvPr id="967" name="Google Shape;967;p77"/>
          <p:cNvSpPr>
            <a:spLocks noGrp="1"/>
          </p:cNvSpPr>
          <p:nvPr>
            <p:ph type="pic" idx="4"/>
          </p:nvPr>
        </p:nvSpPr>
        <p:spPr>
          <a:xfrm>
            <a:off x="624115" y="4379453"/>
            <a:ext cx="1452563" cy="1671637"/>
          </a:xfrm>
          <a:prstGeom prst="rect">
            <a:avLst/>
          </a:prstGeom>
          <a:solidFill>
            <a:srgbClr val="D9D9D9"/>
          </a:solidFill>
          <a:ln>
            <a:noFill/>
          </a:ln>
        </p:spPr>
      </p:sp>
      <p:sp>
        <p:nvSpPr>
          <p:cNvPr id="968" name="Google Shape;968;p77"/>
          <p:cNvSpPr>
            <a:spLocks noGrp="1"/>
          </p:cNvSpPr>
          <p:nvPr>
            <p:ph type="pic" idx="5"/>
          </p:nvPr>
        </p:nvSpPr>
        <p:spPr>
          <a:xfrm>
            <a:off x="6455195" y="4379453"/>
            <a:ext cx="1452563" cy="1671637"/>
          </a:xfrm>
          <a:prstGeom prst="rect">
            <a:avLst/>
          </a:prstGeom>
          <a:solidFill>
            <a:srgbClr val="D9D9D9"/>
          </a:solidFill>
          <a:ln>
            <a:noFill/>
          </a:ln>
        </p:spPr>
      </p:sp>
      <p:sp>
        <p:nvSpPr>
          <p:cNvPr id="969" name="Google Shape;969;p77"/>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0" name="Google Shape;970;p77"/>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971" name="Google Shape;971;p77"/>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972" name="Google Shape;972;p77">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973" name="Google Shape;973;p77"/>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974" name="Google Shape;974;p77"/>
          <p:cNvSpPr txBox="1">
            <a:spLocks noGrp="1"/>
          </p:cNvSpPr>
          <p:nvPr>
            <p:ph type="body" idx="1"/>
          </p:nvPr>
        </p:nvSpPr>
        <p:spPr>
          <a:xfrm>
            <a:off x="2207568" y="190341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75" name="Google Shape;975;p77"/>
          <p:cNvSpPr txBox="1">
            <a:spLocks noGrp="1"/>
          </p:cNvSpPr>
          <p:nvPr>
            <p:ph type="body" idx="6"/>
          </p:nvPr>
        </p:nvSpPr>
        <p:spPr>
          <a:xfrm>
            <a:off x="8040043" y="190341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76" name="Google Shape;976;p77"/>
          <p:cNvSpPr txBox="1">
            <a:spLocks noGrp="1"/>
          </p:cNvSpPr>
          <p:nvPr>
            <p:ph type="body" idx="7"/>
          </p:nvPr>
        </p:nvSpPr>
        <p:spPr>
          <a:xfrm>
            <a:off x="2207568" y="437945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77" name="Google Shape;977;p77"/>
          <p:cNvSpPr txBox="1">
            <a:spLocks noGrp="1"/>
          </p:cNvSpPr>
          <p:nvPr>
            <p:ph type="body" idx="8"/>
          </p:nvPr>
        </p:nvSpPr>
        <p:spPr>
          <a:xfrm>
            <a:off x="8040043" y="437945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ontact details">
  <p:cSld name="Contact details">
    <p:spTree>
      <p:nvGrpSpPr>
        <p:cNvPr id="1" name="Shape 978"/>
        <p:cNvGrpSpPr/>
        <p:nvPr/>
      </p:nvGrpSpPr>
      <p:grpSpPr>
        <a:xfrm>
          <a:off x="0" y="0"/>
          <a:ext cx="0" cy="0"/>
          <a:chOff x="0" y="0"/>
          <a:chExt cx="0" cy="0"/>
        </a:xfrm>
      </p:grpSpPr>
      <p:sp>
        <p:nvSpPr>
          <p:cNvPr id="979" name="Google Shape;979;p78"/>
          <p:cNvSpPr txBox="1">
            <a:spLocks noGrp="1"/>
          </p:cNvSpPr>
          <p:nvPr>
            <p:ph type="body" idx="1"/>
          </p:nvPr>
        </p:nvSpPr>
        <p:spPr>
          <a:xfrm>
            <a:off x="6638114" y="662159"/>
            <a:ext cx="4883669" cy="412363"/>
          </a:xfrm>
          <a:prstGeom prst="rect">
            <a:avLst/>
          </a:prstGeom>
          <a:noFill/>
          <a:ln>
            <a:noFill/>
          </a:ln>
        </p:spPr>
        <p:txBody>
          <a:bodyPr spcFirstLastPara="1" wrap="square" lIns="0" tIns="0" rIns="0" bIns="0" anchor="ctr" anchorCtr="0">
            <a:noAutofit/>
          </a:bodyPr>
          <a:lstStyle>
            <a:lvl1pPr marL="457200" lvl="0" indent="-228600" algn="l">
              <a:lnSpc>
                <a:spcPct val="115384"/>
              </a:lnSpc>
              <a:spcBef>
                <a:spcPts val="0"/>
              </a:spcBef>
              <a:spcAft>
                <a:spcPts val="0"/>
              </a:spcAft>
              <a:buClr>
                <a:srgbClr val="12ABDB"/>
              </a:buClr>
              <a:buSzPts val="2600"/>
              <a:buNone/>
              <a:defRPr sz="26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0" name="Google Shape;980;p78"/>
          <p:cNvSpPr txBox="1">
            <a:spLocks noGrp="1"/>
          </p:cNvSpPr>
          <p:nvPr>
            <p:ph type="body" idx="2"/>
          </p:nvPr>
        </p:nvSpPr>
        <p:spPr>
          <a:xfrm>
            <a:off x="6638114" y="4374297"/>
            <a:ext cx="4883669" cy="412363"/>
          </a:xfrm>
          <a:prstGeom prst="rect">
            <a:avLst/>
          </a:prstGeom>
          <a:noFill/>
          <a:ln>
            <a:noFill/>
          </a:ln>
        </p:spPr>
        <p:txBody>
          <a:bodyPr spcFirstLastPara="1" wrap="square" lIns="0" tIns="0" rIns="0" bIns="0" anchor="ctr" anchorCtr="0">
            <a:noAutofit/>
          </a:bodyPr>
          <a:lstStyle>
            <a:lvl1pPr marL="457200" lvl="0" indent="-228600" algn="l">
              <a:lnSpc>
                <a:spcPct val="115384"/>
              </a:lnSpc>
              <a:spcBef>
                <a:spcPts val="0"/>
              </a:spcBef>
              <a:spcAft>
                <a:spcPts val="0"/>
              </a:spcAft>
              <a:buClr>
                <a:srgbClr val="12ABDB"/>
              </a:buClr>
              <a:buSzPts val="2600"/>
              <a:buNone/>
              <a:defRPr sz="26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1" name="Google Shape;981;p78"/>
          <p:cNvSpPr txBox="1">
            <a:spLocks noGrp="1"/>
          </p:cNvSpPr>
          <p:nvPr>
            <p:ph type="body" idx="3"/>
          </p:nvPr>
        </p:nvSpPr>
        <p:spPr>
          <a:xfrm>
            <a:off x="6638113" y="4810699"/>
            <a:ext cx="4883670" cy="1717101"/>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SzPts val="1200"/>
              <a:buChar char="▪"/>
              <a:defRPr sz="1200"/>
            </a:lvl2pPr>
            <a:lvl3pPr marL="1371600" lvl="2" indent="-298450" algn="l">
              <a:lnSpc>
                <a:spcPct val="109090"/>
              </a:lnSpc>
              <a:spcBef>
                <a:spcPts val="600"/>
              </a:spcBef>
              <a:spcAft>
                <a:spcPts val="0"/>
              </a:spcAft>
              <a:buSzPts val="1100"/>
              <a:buChar char="•"/>
              <a:defRPr sz="1100"/>
            </a:lvl3pPr>
            <a:lvl4pPr marL="1828800" lvl="3" indent="-292100" algn="l">
              <a:lnSpc>
                <a:spcPct val="110000"/>
              </a:lnSpc>
              <a:spcBef>
                <a:spcPts val="600"/>
              </a:spcBef>
              <a:spcAft>
                <a:spcPts val="0"/>
              </a:spcAft>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2" name="Google Shape;982;p78"/>
          <p:cNvSpPr txBox="1">
            <a:spLocks noGrp="1"/>
          </p:cNvSpPr>
          <p:nvPr>
            <p:ph type="body" idx="4"/>
          </p:nvPr>
        </p:nvSpPr>
        <p:spPr>
          <a:xfrm>
            <a:off x="6638113" y="1265729"/>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3" name="Google Shape;983;p78"/>
          <p:cNvSpPr txBox="1">
            <a:spLocks noGrp="1"/>
          </p:cNvSpPr>
          <p:nvPr>
            <p:ph type="body" idx="5"/>
          </p:nvPr>
        </p:nvSpPr>
        <p:spPr>
          <a:xfrm>
            <a:off x="9473096" y="1265729"/>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4" name="Google Shape;984;p78"/>
          <p:cNvSpPr txBox="1">
            <a:spLocks noGrp="1"/>
          </p:cNvSpPr>
          <p:nvPr>
            <p:ph type="body" idx="6"/>
          </p:nvPr>
        </p:nvSpPr>
        <p:spPr>
          <a:xfrm>
            <a:off x="6638113" y="2455544"/>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5" name="Google Shape;985;p78"/>
          <p:cNvSpPr txBox="1">
            <a:spLocks noGrp="1"/>
          </p:cNvSpPr>
          <p:nvPr>
            <p:ph type="body" idx="7"/>
          </p:nvPr>
        </p:nvSpPr>
        <p:spPr>
          <a:xfrm>
            <a:off x="9473096" y="2455544"/>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6" name="Google Shape;986;p78"/>
          <p:cNvSpPr/>
          <p:nvPr/>
        </p:nvSpPr>
        <p:spPr>
          <a:xfrm>
            <a:off x="0" y="0"/>
            <a:ext cx="6314264" cy="6858000"/>
          </a:xfrm>
          <a:custGeom>
            <a:avLst/>
            <a:gdLst/>
            <a:ahLst/>
            <a:cxnLst/>
            <a:rect l="l" t="t" r="r" b="b"/>
            <a:pathLst>
              <a:path w="6314264" h="6850062" extrusionOk="0">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987" name="Google Shape;987;p78"/>
          <p:cNvSpPr/>
          <p:nvPr/>
        </p:nvSpPr>
        <p:spPr>
          <a:xfrm>
            <a:off x="5688408" y="4703082"/>
            <a:ext cx="414338" cy="339383"/>
          </a:xfrm>
          <a:custGeom>
            <a:avLst/>
            <a:gdLst/>
            <a:ahLst/>
            <a:cxnLst/>
            <a:rect l="l" t="t" r="r" b="b"/>
            <a:pathLst>
              <a:path w="149" h="122" extrusionOk="0">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a:solidFill>
                <a:schemeClr val="dk1"/>
              </a:solidFill>
              <a:latin typeface="Verdana"/>
              <a:ea typeface="Verdana"/>
              <a:cs typeface="Verdana"/>
              <a:sym typeface="Verdana"/>
            </a:endParaRPr>
          </a:p>
        </p:txBody>
      </p:sp>
      <p:sp>
        <p:nvSpPr>
          <p:cNvPr id="988" name="Google Shape;988;p78"/>
          <p:cNvSpPr/>
          <p:nvPr/>
        </p:nvSpPr>
        <p:spPr>
          <a:xfrm>
            <a:off x="5471869" y="4458435"/>
            <a:ext cx="630877" cy="536142"/>
          </a:xfrm>
          <a:custGeom>
            <a:avLst/>
            <a:gdLst/>
            <a:ahLst/>
            <a:cxnLst/>
            <a:rect l="l" t="t" r="r" b="b"/>
            <a:pathLst>
              <a:path w="227" h="193" extrusionOk="0">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a:solidFill>
                <a:schemeClr val="dk1"/>
              </a:solidFill>
              <a:latin typeface="Verdana"/>
              <a:ea typeface="Verdana"/>
              <a:cs typeface="Verdana"/>
              <a:sym typeface="Verdana"/>
            </a:endParaRPr>
          </a:p>
        </p:txBody>
      </p:sp>
      <p:sp>
        <p:nvSpPr>
          <p:cNvPr id="989" name="Google Shape;989;p78"/>
          <p:cNvSpPr txBox="1">
            <a:spLocks noGrp="1"/>
          </p:cNvSpPr>
          <p:nvPr>
            <p:ph type="body" idx="8"/>
          </p:nvPr>
        </p:nvSpPr>
        <p:spPr>
          <a:xfrm>
            <a:off x="412692" y="4869077"/>
            <a:ext cx="3344087" cy="1088820"/>
          </a:xfrm>
          <a:prstGeom prst="rect">
            <a:avLst/>
          </a:prstGeom>
          <a:noFill/>
          <a:ln>
            <a:noFill/>
          </a:ln>
        </p:spPr>
        <p:txBody>
          <a:bodyPr spcFirstLastPara="1" wrap="square" lIns="0" tIns="0" rIns="0" bIns="0" anchor="b" anchorCtr="0">
            <a:noAutofit/>
          </a:bodyPr>
          <a:lstStyle>
            <a:lvl1pPr marL="457200" lvl="0" indent="-228600" algn="l">
              <a:lnSpc>
                <a:spcPct val="114285"/>
              </a:lnSpc>
              <a:spcBef>
                <a:spcPts val="0"/>
              </a:spcBef>
              <a:spcAft>
                <a:spcPts val="0"/>
              </a:spcAft>
              <a:buClr>
                <a:schemeClr val="lt1"/>
              </a:buClr>
              <a:buSzPts val="1400"/>
              <a:buNone/>
              <a:defRPr sz="140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0" name="Google Shape;990;p78"/>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991" name="Google Shape;991;p78"/>
          <p:cNvCxnSpPr/>
          <p:nvPr/>
        </p:nvCxnSpPr>
        <p:spPr>
          <a:xfrm rot="10800000">
            <a:off x="3283674" y="6587911"/>
            <a:ext cx="0" cy="155576"/>
          </a:xfrm>
          <a:prstGeom prst="straightConnector1">
            <a:avLst/>
          </a:prstGeom>
          <a:solidFill>
            <a:schemeClr val="dk1"/>
          </a:solidFill>
          <a:ln w="12700" cap="rnd" cmpd="sng">
            <a:solidFill>
              <a:schemeClr val="lt1"/>
            </a:solidFill>
            <a:prstDash val="solid"/>
            <a:round/>
            <a:headEnd type="none" w="sm" len="sm"/>
            <a:tailEnd type="none" w="sm" len="sm"/>
          </a:ln>
        </p:spPr>
      </p:cxnSp>
      <p:sp>
        <p:nvSpPr>
          <p:cNvPr id="992" name="Google Shape;992;p78">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chemeClr val="lt1"/>
                </a:solidFill>
                <a:latin typeface="Verdana"/>
                <a:ea typeface="Verdana"/>
                <a:cs typeface="Verdana"/>
                <a:sym typeface="Verdana"/>
              </a:rPr>
              <a:t>Presentation Title | Author | Date</a:t>
            </a:r>
            <a:endParaRPr/>
          </a:p>
        </p:txBody>
      </p:sp>
      <p:sp>
        <p:nvSpPr>
          <p:cNvPr id="993" name="Google Shape;993;p78"/>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ext with Shapes - Layout4">
  <p:cSld name="Text with Shapes - Layout4">
    <p:bg>
      <p:bgPr>
        <a:solidFill>
          <a:schemeClr val="lt1"/>
        </a:solidFill>
        <a:effectLst/>
      </p:bgPr>
    </p:bg>
    <p:spTree>
      <p:nvGrpSpPr>
        <p:cNvPr id="1" name="Shape 994"/>
        <p:cNvGrpSpPr/>
        <p:nvPr/>
      </p:nvGrpSpPr>
      <p:grpSpPr>
        <a:xfrm>
          <a:off x="0" y="0"/>
          <a:ext cx="0" cy="0"/>
          <a:chOff x="0" y="0"/>
          <a:chExt cx="0" cy="0"/>
        </a:xfrm>
      </p:grpSpPr>
      <p:pic>
        <p:nvPicPr>
          <p:cNvPr id="995" name="Google Shape;995;p79"/>
          <p:cNvPicPr preferRelativeResize="0"/>
          <p:nvPr/>
        </p:nvPicPr>
        <p:blipFill rotWithShape="1">
          <a:blip r:embed="rId2">
            <a:alphaModFix/>
          </a:blip>
          <a:srcRect t="9060"/>
          <a:stretch/>
        </p:blipFill>
        <p:spPr>
          <a:xfrm flipH="1">
            <a:off x="0" y="0"/>
            <a:ext cx="6728158" cy="6236668"/>
          </a:xfrm>
          <a:prstGeom prst="rect">
            <a:avLst/>
          </a:prstGeom>
          <a:noFill/>
          <a:ln>
            <a:noFill/>
          </a:ln>
        </p:spPr>
      </p:pic>
      <p:sp>
        <p:nvSpPr>
          <p:cNvPr id="996" name="Google Shape;996;p79"/>
          <p:cNvSpPr txBox="1">
            <a:spLocks noGrp="1"/>
          </p:cNvSpPr>
          <p:nvPr>
            <p:ph type="body" idx="1"/>
          </p:nvPr>
        </p:nvSpPr>
        <p:spPr>
          <a:xfrm>
            <a:off x="407988" y="2439343"/>
            <a:ext cx="4940178" cy="1008112"/>
          </a:xfrm>
          <a:prstGeom prst="rect">
            <a:avLst/>
          </a:prstGeom>
          <a:noFill/>
          <a:ln>
            <a:noFill/>
          </a:ln>
        </p:spPr>
        <p:txBody>
          <a:bodyPr spcFirstLastPara="1" wrap="square" lIns="0" tIns="0" rIns="0" bIns="0" anchor="t" anchorCtr="0">
            <a:noAutofit/>
          </a:bodyPr>
          <a:lstStyle>
            <a:lvl1pPr marL="457200" lvl="0" indent="-228600" algn="l">
              <a:lnSpc>
                <a:spcPct val="112500"/>
              </a:lnSpc>
              <a:spcBef>
                <a:spcPts val="0"/>
              </a:spcBef>
              <a:spcAft>
                <a:spcPts val="0"/>
              </a:spcAft>
              <a:buClr>
                <a:schemeClr val="lt1"/>
              </a:buClr>
              <a:buSzPts val="1600"/>
              <a:buNone/>
              <a:defRPr sz="16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7" name="Google Shape;997;p79"/>
          <p:cNvSpPr txBox="1">
            <a:spLocks noGrp="1"/>
          </p:cNvSpPr>
          <p:nvPr>
            <p:ph type="body" idx="2"/>
          </p:nvPr>
        </p:nvSpPr>
        <p:spPr>
          <a:xfrm>
            <a:off x="7896200" y="1404921"/>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8" name="Google Shape;998;p79"/>
          <p:cNvSpPr txBox="1">
            <a:spLocks noGrp="1"/>
          </p:cNvSpPr>
          <p:nvPr>
            <p:ph type="body" idx="3"/>
          </p:nvPr>
        </p:nvSpPr>
        <p:spPr>
          <a:xfrm>
            <a:off x="7896200" y="5918247"/>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9" name="Google Shape;999;p79"/>
          <p:cNvSpPr txBox="1">
            <a:spLocks noGrp="1"/>
          </p:cNvSpPr>
          <p:nvPr>
            <p:ph type="body" idx="4"/>
          </p:nvPr>
        </p:nvSpPr>
        <p:spPr>
          <a:xfrm>
            <a:off x="7896200" y="5015581"/>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0" name="Google Shape;1000;p79"/>
          <p:cNvSpPr txBox="1">
            <a:spLocks noGrp="1"/>
          </p:cNvSpPr>
          <p:nvPr>
            <p:ph type="body" idx="5"/>
          </p:nvPr>
        </p:nvSpPr>
        <p:spPr>
          <a:xfrm>
            <a:off x="7896200" y="4112916"/>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1" name="Google Shape;1001;p79"/>
          <p:cNvSpPr txBox="1">
            <a:spLocks noGrp="1"/>
          </p:cNvSpPr>
          <p:nvPr>
            <p:ph type="body" idx="6"/>
          </p:nvPr>
        </p:nvSpPr>
        <p:spPr>
          <a:xfrm>
            <a:off x="7896200" y="3210251"/>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2" name="Google Shape;1002;p79"/>
          <p:cNvSpPr txBox="1">
            <a:spLocks noGrp="1"/>
          </p:cNvSpPr>
          <p:nvPr>
            <p:ph type="body" idx="7"/>
          </p:nvPr>
        </p:nvSpPr>
        <p:spPr>
          <a:xfrm>
            <a:off x="7896200" y="2307586"/>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3" name="Google Shape;1003;p79"/>
          <p:cNvSpPr txBox="1">
            <a:spLocks noGrp="1"/>
          </p:cNvSpPr>
          <p:nvPr>
            <p:ph type="title"/>
          </p:nvPr>
        </p:nvSpPr>
        <p:spPr>
          <a:xfrm>
            <a:off x="407988" y="1447298"/>
            <a:ext cx="5471988"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2600"/>
              <a:buFont typeface="Verdana"/>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4" name="Google Shape;1004;p79"/>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005" name="Google Shape;1005;p79"/>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006" name="Google Shape;1006;p79">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007" name="Google Shape;1007;p79"/>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3-columns with signature circle">
  <p:cSld name="3-columns with signature circle">
    <p:bg>
      <p:bgPr>
        <a:solidFill>
          <a:schemeClr val="lt1"/>
        </a:solidFill>
        <a:effectLst/>
      </p:bgPr>
    </p:bg>
    <p:spTree>
      <p:nvGrpSpPr>
        <p:cNvPr id="1" name="Shape 1008"/>
        <p:cNvGrpSpPr/>
        <p:nvPr/>
      </p:nvGrpSpPr>
      <p:grpSpPr>
        <a:xfrm>
          <a:off x="0" y="0"/>
          <a:ext cx="0" cy="0"/>
          <a:chOff x="0" y="0"/>
          <a:chExt cx="0" cy="0"/>
        </a:xfrm>
      </p:grpSpPr>
      <p:sp>
        <p:nvSpPr>
          <p:cNvPr id="1009" name="Google Shape;1009;p80"/>
          <p:cNvSpPr/>
          <p:nvPr/>
        </p:nvSpPr>
        <p:spPr>
          <a:xfrm>
            <a:off x="998106" y="2708995"/>
            <a:ext cx="3017520" cy="3528293"/>
          </a:xfrm>
          <a:prstGeom prst="rect">
            <a:avLst/>
          </a:prstGeom>
          <a:noFill/>
          <a:ln w="38100" cap="flat" cmpd="sng">
            <a:solidFill>
              <a:srgbClr val="E6E7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10" name="Google Shape;1010;p80"/>
          <p:cNvSpPr/>
          <p:nvPr/>
        </p:nvSpPr>
        <p:spPr>
          <a:xfrm>
            <a:off x="4601266" y="2744279"/>
            <a:ext cx="3017520" cy="3528293"/>
          </a:xfrm>
          <a:prstGeom prst="rect">
            <a:avLst/>
          </a:prstGeom>
          <a:noFill/>
          <a:ln w="38100" cap="flat" cmpd="sng">
            <a:solidFill>
              <a:srgbClr val="E6E7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11" name="Google Shape;1011;p80"/>
          <p:cNvSpPr/>
          <p:nvPr/>
        </p:nvSpPr>
        <p:spPr>
          <a:xfrm>
            <a:off x="8204425" y="2744279"/>
            <a:ext cx="3017520" cy="3528293"/>
          </a:xfrm>
          <a:prstGeom prst="rect">
            <a:avLst/>
          </a:prstGeom>
          <a:noFill/>
          <a:ln w="38100" cap="flat" cmpd="sng">
            <a:solidFill>
              <a:srgbClr val="E6E7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12" name="Google Shape;1012;p80"/>
          <p:cNvSpPr/>
          <p:nvPr/>
        </p:nvSpPr>
        <p:spPr>
          <a:xfrm>
            <a:off x="8674834" y="177281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13" name="Google Shape;1013;p80"/>
          <p:cNvSpPr/>
          <p:nvPr/>
        </p:nvSpPr>
        <p:spPr>
          <a:xfrm>
            <a:off x="5071675" y="177281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14" name="Google Shape;1014;p80"/>
          <p:cNvSpPr/>
          <p:nvPr/>
        </p:nvSpPr>
        <p:spPr>
          <a:xfrm>
            <a:off x="1468515" y="177281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1">
              <a:solidFill>
                <a:schemeClr val="lt1"/>
              </a:solidFill>
              <a:latin typeface="Verdana"/>
              <a:ea typeface="Verdana"/>
              <a:cs typeface="Verdana"/>
              <a:sym typeface="Verdana"/>
            </a:endParaRPr>
          </a:p>
        </p:txBody>
      </p:sp>
      <p:sp>
        <p:nvSpPr>
          <p:cNvPr id="1015" name="Google Shape;1015;p80"/>
          <p:cNvSpPr txBox="1">
            <a:spLocks noGrp="1"/>
          </p:cNvSpPr>
          <p:nvPr>
            <p:ph type="body" idx="1"/>
          </p:nvPr>
        </p:nvSpPr>
        <p:spPr>
          <a:xfrm>
            <a:off x="1678985" y="2492375"/>
            <a:ext cx="1655762" cy="576263"/>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chemeClr val="lt1"/>
              </a:buClr>
              <a:buSzPts val="2600"/>
              <a:buNone/>
              <a:defRPr sz="2600" b="1">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6" name="Google Shape;1016;p80"/>
          <p:cNvSpPr txBox="1">
            <a:spLocks noGrp="1"/>
          </p:cNvSpPr>
          <p:nvPr>
            <p:ph type="body" idx="2"/>
          </p:nvPr>
        </p:nvSpPr>
        <p:spPr>
          <a:xfrm>
            <a:off x="5282145" y="2492896"/>
            <a:ext cx="1655762" cy="576263"/>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chemeClr val="lt1"/>
              </a:buClr>
              <a:buSzPts val="2600"/>
              <a:buNone/>
              <a:defRPr sz="2600" b="1">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7" name="Google Shape;1017;p80"/>
          <p:cNvSpPr txBox="1">
            <a:spLocks noGrp="1"/>
          </p:cNvSpPr>
          <p:nvPr>
            <p:ph type="body" idx="3"/>
          </p:nvPr>
        </p:nvSpPr>
        <p:spPr>
          <a:xfrm>
            <a:off x="8885304" y="2465855"/>
            <a:ext cx="1655762" cy="576263"/>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chemeClr val="lt1"/>
              </a:buClr>
              <a:buSzPts val="2600"/>
              <a:buNone/>
              <a:defRPr sz="2600" b="1">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8" name="Google Shape;1018;p80"/>
          <p:cNvSpPr txBox="1">
            <a:spLocks noGrp="1"/>
          </p:cNvSpPr>
          <p:nvPr>
            <p:ph type="body" idx="4"/>
          </p:nvPr>
        </p:nvSpPr>
        <p:spPr>
          <a:xfrm>
            <a:off x="1138441" y="4005263"/>
            <a:ext cx="2736850" cy="647700"/>
          </a:xfrm>
          <a:prstGeom prst="rect">
            <a:avLst/>
          </a:prstGeom>
          <a:noFill/>
          <a:ln>
            <a:noFill/>
          </a:ln>
        </p:spPr>
        <p:txBody>
          <a:bodyPr spcFirstLastPara="1" wrap="square" lIns="0" tIns="0" rIns="0" bIns="0" anchor="t" anchorCtr="0">
            <a:normAutofit/>
          </a:bodyPr>
          <a:lstStyle>
            <a:lvl1pPr marL="457200" lvl="0" indent="-228600" algn="ctr">
              <a:lnSpc>
                <a:spcPct val="122222"/>
              </a:lnSpc>
              <a:spcBef>
                <a:spcPts val="0"/>
              </a:spcBef>
              <a:spcAft>
                <a:spcPts val="0"/>
              </a:spcAft>
              <a:buClr>
                <a:schemeClr val="dk1"/>
              </a:buClr>
              <a:buSzPts val="1800"/>
              <a:buNone/>
              <a:defRPr/>
            </a:lvl1pPr>
            <a:lvl2pPr marL="914400" lvl="1" indent="-228600" algn="l">
              <a:lnSpc>
                <a:spcPct val="125000"/>
              </a:lnSpc>
              <a:spcBef>
                <a:spcPts val="600"/>
              </a:spcBef>
              <a:spcAft>
                <a:spcPts val="0"/>
              </a:spcAft>
              <a:buSzPts val="1600"/>
              <a:buNone/>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9" name="Google Shape;1019;p80"/>
          <p:cNvSpPr txBox="1">
            <a:spLocks noGrp="1"/>
          </p:cNvSpPr>
          <p:nvPr>
            <p:ph type="body" idx="5"/>
          </p:nvPr>
        </p:nvSpPr>
        <p:spPr>
          <a:xfrm>
            <a:off x="4741601" y="4005064"/>
            <a:ext cx="2736850" cy="647700"/>
          </a:xfrm>
          <a:prstGeom prst="rect">
            <a:avLst/>
          </a:prstGeom>
          <a:noFill/>
          <a:ln>
            <a:noFill/>
          </a:ln>
        </p:spPr>
        <p:txBody>
          <a:bodyPr spcFirstLastPara="1" wrap="square" lIns="0" tIns="0" rIns="0" bIns="0" anchor="t" anchorCtr="0">
            <a:normAutofit/>
          </a:bodyPr>
          <a:lstStyle>
            <a:lvl1pPr marL="457200" lvl="0" indent="-228600" algn="ctr">
              <a:lnSpc>
                <a:spcPct val="122222"/>
              </a:lnSpc>
              <a:spcBef>
                <a:spcPts val="0"/>
              </a:spcBef>
              <a:spcAft>
                <a:spcPts val="0"/>
              </a:spcAft>
              <a:buClr>
                <a:schemeClr val="dk1"/>
              </a:buClr>
              <a:buSzPts val="1800"/>
              <a:buNone/>
              <a:defRPr/>
            </a:lvl1pPr>
            <a:lvl2pPr marL="914400" lvl="1" indent="-228600" algn="l">
              <a:lnSpc>
                <a:spcPct val="125000"/>
              </a:lnSpc>
              <a:spcBef>
                <a:spcPts val="600"/>
              </a:spcBef>
              <a:spcAft>
                <a:spcPts val="0"/>
              </a:spcAft>
              <a:buSzPts val="1600"/>
              <a:buNone/>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0" name="Google Shape;1020;p80"/>
          <p:cNvSpPr txBox="1">
            <a:spLocks noGrp="1"/>
          </p:cNvSpPr>
          <p:nvPr>
            <p:ph type="body" idx="6"/>
          </p:nvPr>
        </p:nvSpPr>
        <p:spPr>
          <a:xfrm>
            <a:off x="8344760" y="4005064"/>
            <a:ext cx="2736850" cy="647700"/>
          </a:xfrm>
          <a:prstGeom prst="rect">
            <a:avLst/>
          </a:prstGeom>
          <a:noFill/>
          <a:ln>
            <a:noFill/>
          </a:ln>
        </p:spPr>
        <p:txBody>
          <a:bodyPr spcFirstLastPara="1" wrap="square" lIns="0" tIns="0" rIns="0" bIns="0" anchor="t" anchorCtr="0">
            <a:normAutofit/>
          </a:bodyPr>
          <a:lstStyle>
            <a:lvl1pPr marL="457200" lvl="0" indent="-228600" algn="ctr">
              <a:lnSpc>
                <a:spcPct val="122222"/>
              </a:lnSpc>
              <a:spcBef>
                <a:spcPts val="0"/>
              </a:spcBef>
              <a:spcAft>
                <a:spcPts val="0"/>
              </a:spcAft>
              <a:buClr>
                <a:schemeClr val="dk1"/>
              </a:buClr>
              <a:buSzPts val="1800"/>
              <a:buNone/>
              <a:defRPr/>
            </a:lvl1pPr>
            <a:lvl2pPr marL="914400" lvl="1" indent="-228600" algn="l">
              <a:lnSpc>
                <a:spcPct val="125000"/>
              </a:lnSpc>
              <a:spcBef>
                <a:spcPts val="600"/>
              </a:spcBef>
              <a:spcAft>
                <a:spcPts val="0"/>
              </a:spcAft>
              <a:buSzPts val="1600"/>
              <a:buNone/>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1" name="Google Shape;1021;p80"/>
          <p:cNvSpPr txBox="1">
            <a:spLocks noGrp="1"/>
          </p:cNvSpPr>
          <p:nvPr>
            <p:ph type="body" idx="7"/>
          </p:nvPr>
        </p:nvSpPr>
        <p:spPr>
          <a:xfrm>
            <a:off x="8344760" y="4941888"/>
            <a:ext cx="2736850" cy="935037"/>
          </a:xfrm>
          <a:prstGeom prst="rect">
            <a:avLst/>
          </a:prstGeom>
          <a:noFill/>
          <a:ln>
            <a:noFill/>
          </a:ln>
        </p:spPr>
        <p:txBody>
          <a:bodyPr spcFirstLastPara="1" wrap="square" lIns="0" tIns="0" rIns="0" bIns="0" anchor="t" anchorCtr="0">
            <a:normAutofit/>
          </a:bodyPr>
          <a:lstStyle>
            <a:lvl1pPr marL="457200" lvl="0" indent="-228600" algn="l">
              <a:lnSpc>
                <a:spcPct val="157142"/>
              </a:lnSpc>
              <a:spcBef>
                <a:spcPts val="0"/>
              </a:spcBef>
              <a:spcAft>
                <a:spcPts val="0"/>
              </a:spcAft>
              <a:buClr>
                <a:schemeClr val="dk1"/>
              </a:buClr>
              <a:buSzPts val="1400"/>
              <a:buNone/>
              <a:defRPr sz="1400"/>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2" name="Google Shape;1022;p80"/>
          <p:cNvSpPr txBox="1">
            <a:spLocks noGrp="1"/>
          </p:cNvSpPr>
          <p:nvPr>
            <p:ph type="body" idx="8"/>
          </p:nvPr>
        </p:nvSpPr>
        <p:spPr>
          <a:xfrm>
            <a:off x="4741601" y="4919315"/>
            <a:ext cx="2736850" cy="935037"/>
          </a:xfrm>
          <a:prstGeom prst="rect">
            <a:avLst/>
          </a:prstGeom>
          <a:noFill/>
          <a:ln>
            <a:noFill/>
          </a:ln>
        </p:spPr>
        <p:txBody>
          <a:bodyPr spcFirstLastPara="1" wrap="square" lIns="0" tIns="0" rIns="0" bIns="0" anchor="t" anchorCtr="0">
            <a:normAutofit/>
          </a:bodyPr>
          <a:lstStyle>
            <a:lvl1pPr marL="457200" lvl="0" indent="-228600" algn="l">
              <a:lnSpc>
                <a:spcPct val="157142"/>
              </a:lnSpc>
              <a:spcBef>
                <a:spcPts val="0"/>
              </a:spcBef>
              <a:spcAft>
                <a:spcPts val="0"/>
              </a:spcAft>
              <a:buClr>
                <a:schemeClr val="dk1"/>
              </a:buClr>
              <a:buSzPts val="1400"/>
              <a:buNone/>
              <a:defRPr sz="1400"/>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3" name="Google Shape;1023;p80"/>
          <p:cNvSpPr txBox="1">
            <a:spLocks noGrp="1"/>
          </p:cNvSpPr>
          <p:nvPr>
            <p:ph type="body" idx="9"/>
          </p:nvPr>
        </p:nvSpPr>
        <p:spPr>
          <a:xfrm>
            <a:off x="1138441" y="4919315"/>
            <a:ext cx="2736850" cy="935037"/>
          </a:xfrm>
          <a:prstGeom prst="rect">
            <a:avLst/>
          </a:prstGeom>
          <a:noFill/>
          <a:ln>
            <a:noFill/>
          </a:ln>
        </p:spPr>
        <p:txBody>
          <a:bodyPr spcFirstLastPara="1" wrap="square" lIns="0" tIns="0" rIns="0" bIns="0" anchor="t" anchorCtr="0">
            <a:normAutofit/>
          </a:bodyPr>
          <a:lstStyle>
            <a:lvl1pPr marL="457200" lvl="0" indent="-228600" algn="l">
              <a:lnSpc>
                <a:spcPct val="157142"/>
              </a:lnSpc>
              <a:spcBef>
                <a:spcPts val="0"/>
              </a:spcBef>
              <a:spcAft>
                <a:spcPts val="0"/>
              </a:spcAft>
              <a:buClr>
                <a:schemeClr val="dk1"/>
              </a:buClr>
              <a:buSzPts val="1400"/>
              <a:buNone/>
              <a:defRPr sz="1400"/>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4" name="Google Shape;1024;p80"/>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5" name="Google Shape;1025;p80"/>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026" name="Google Shape;1026;p80"/>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027" name="Google Shape;1027;p80">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028" name="Google Shape;1028;p80"/>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ext with Shapes - Layout5">
  <p:cSld name="Text with Shapes - Layout5">
    <p:bg>
      <p:bgPr>
        <a:solidFill>
          <a:schemeClr val="lt1"/>
        </a:solidFill>
        <a:effectLst/>
      </p:bgPr>
    </p:bg>
    <p:spTree>
      <p:nvGrpSpPr>
        <p:cNvPr id="1" name="Shape 1029"/>
        <p:cNvGrpSpPr/>
        <p:nvPr/>
      </p:nvGrpSpPr>
      <p:grpSpPr>
        <a:xfrm>
          <a:off x="0" y="0"/>
          <a:ext cx="0" cy="0"/>
          <a:chOff x="0" y="0"/>
          <a:chExt cx="0" cy="0"/>
        </a:xfrm>
      </p:grpSpPr>
      <p:sp>
        <p:nvSpPr>
          <p:cNvPr id="1030" name="Google Shape;1030;p81"/>
          <p:cNvSpPr/>
          <p:nvPr/>
        </p:nvSpPr>
        <p:spPr>
          <a:xfrm>
            <a:off x="0" y="4437112"/>
            <a:ext cx="12192000" cy="2420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31" name="Google Shape;1031;p81"/>
          <p:cNvSpPr txBox="1">
            <a:spLocks noGrp="1"/>
          </p:cNvSpPr>
          <p:nvPr>
            <p:ph type="body" idx="1"/>
          </p:nvPr>
        </p:nvSpPr>
        <p:spPr>
          <a:xfrm>
            <a:off x="407988" y="1700808"/>
            <a:ext cx="5832475" cy="432048"/>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a:solidFill>
                  <a:srgbClr val="12ABDB"/>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032" name="Google Shape;1032;p81"/>
          <p:cNvPicPr preferRelativeResize="0"/>
          <p:nvPr/>
        </p:nvPicPr>
        <p:blipFill rotWithShape="1">
          <a:blip r:embed="rId2">
            <a:alphaModFix/>
          </a:blip>
          <a:srcRect r="13305" b="8552"/>
          <a:stretch/>
        </p:blipFill>
        <p:spPr>
          <a:xfrm rot="-2285894">
            <a:off x="10091405" y="-166653"/>
            <a:ext cx="3522628" cy="5177025"/>
          </a:xfrm>
          <a:custGeom>
            <a:avLst/>
            <a:gdLst/>
            <a:ahLst/>
            <a:cxnLst/>
            <a:rect l="l" t="t" r="r" b="b"/>
            <a:pathLst>
              <a:path w="3522628" h="5177025" extrusionOk="0">
                <a:moveTo>
                  <a:pt x="3522628" y="891962"/>
                </a:moveTo>
                <a:lnTo>
                  <a:pt x="162923" y="5177025"/>
                </a:lnTo>
                <a:lnTo>
                  <a:pt x="0" y="5049285"/>
                </a:lnTo>
                <a:lnTo>
                  <a:pt x="0" y="1923687"/>
                </a:lnTo>
                <a:lnTo>
                  <a:pt x="1508267" y="0"/>
                </a:lnTo>
                <a:lnTo>
                  <a:pt x="2384994" y="0"/>
                </a:lnTo>
                <a:close/>
              </a:path>
            </a:pathLst>
          </a:custGeom>
          <a:noFill/>
          <a:ln>
            <a:noFill/>
          </a:ln>
        </p:spPr>
      </p:pic>
      <p:sp>
        <p:nvSpPr>
          <p:cNvPr id="1033" name="Google Shape;1033;p81"/>
          <p:cNvSpPr txBox="1">
            <a:spLocks noGrp="1"/>
          </p:cNvSpPr>
          <p:nvPr>
            <p:ph type="body" idx="2"/>
          </p:nvPr>
        </p:nvSpPr>
        <p:spPr>
          <a:xfrm>
            <a:off x="618009"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4" name="Google Shape;1034;p81"/>
          <p:cNvSpPr txBox="1">
            <a:spLocks noGrp="1"/>
          </p:cNvSpPr>
          <p:nvPr>
            <p:ph type="body" idx="3"/>
          </p:nvPr>
        </p:nvSpPr>
        <p:spPr>
          <a:xfrm>
            <a:off x="2511156"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5" name="Google Shape;1035;p81"/>
          <p:cNvSpPr txBox="1">
            <a:spLocks noGrp="1"/>
          </p:cNvSpPr>
          <p:nvPr>
            <p:ph type="body" idx="4"/>
          </p:nvPr>
        </p:nvSpPr>
        <p:spPr>
          <a:xfrm>
            <a:off x="4404303"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6" name="Google Shape;1036;p81"/>
          <p:cNvSpPr txBox="1">
            <a:spLocks noGrp="1"/>
          </p:cNvSpPr>
          <p:nvPr>
            <p:ph type="body" idx="5"/>
          </p:nvPr>
        </p:nvSpPr>
        <p:spPr>
          <a:xfrm>
            <a:off x="6297450"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7" name="Google Shape;1037;p81"/>
          <p:cNvSpPr txBox="1">
            <a:spLocks noGrp="1"/>
          </p:cNvSpPr>
          <p:nvPr>
            <p:ph type="body" idx="6"/>
          </p:nvPr>
        </p:nvSpPr>
        <p:spPr>
          <a:xfrm>
            <a:off x="8190597"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8" name="Google Shape;1038;p81"/>
          <p:cNvSpPr txBox="1">
            <a:spLocks noGrp="1"/>
          </p:cNvSpPr>
          <p:nvPr>
            <p:ph type="body" idx="7"/>
          </p:nvPr>
        </p:nvSpPr>
        <p:spPr>
          <a:xfrm>
            <a:off x="10083744" y="5585038"/>
            <a:ext cx="1692449" cy="432048"/>
          </a:xfrm>
          <a:prstGeom prst="rect">
            <a:avLst/>
          </a:prstGeom>
          <a:noFill/>
          <a:ln>
            <a:noFill/>
          </a:ln>
        </p:spPr>
        <p:txBody>
          <a:bodyPr spcFirstLastPara="1" wrap="square" lIns="0" tIns="0" rIns="0" bIns="0" anchor="ctr" anchorCtr="0">
            <a:noAutofit/>
          </a:bodyPr>
          <a:lstStyle>
            <a:lvl1pPr marL="457200" lvl="0" indent="-228600" algn="r">
              <a:lnSpc>
                <a:spcPct val="114285"/>
              </a:lnSpc>
              <a:spcBef>
                <a:spcPts val="0"/>
              </a:spcBef>
              <a:spcAft>
                <a:spcPts val="0"/>
              </a:spcAft>
              <a:buClr>
                <a:schemeClr val="dk1"/>
              </a:buClr>
              <a:buSzPts val="1400"/>
              <a:buNone/>
              <a:defRPr sz="1400" b="1">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9" name="Google Shape;1039;p81"/>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0" name="Google Shape;1040;p81"/>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041" name="Google Shape;1041;p81"/>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042" name="Google Shape;1042;p81">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043" name="Google Shape;1043;p81"/>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1044" name="Google Shape;1044;p81"/>
          <p:cNvSpPr txBox="1">
            <a:spLocks noGrp="1"/>
          </p:cNvSpPr>
          <p:nvPr>
            <p:ph type="body" idx="8"/>
          </p:nvPr>
        </p:nvSpPr>
        <p:spPr>
          <a:xfrm>
            <a:off x="426488" y="2326856"/>
            <a:ext cx="3149232"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5" name="Google Shape;1045;p81"/>
          <p:cNvSpPr txBox="1">
            <a:spLocks noGrp="1"/>
          </p:cNvSpPr>
          <p:nvPr>
            <p:ph type="body" idx="9"/>
          </p:nvPr>
        </p:nvSpPr>
        <p:spPr>
          <a:xfrm>
            <a:off x="3860688" y="2326856"/>
            <a:ext cx="3149232"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6" name="Google Shape;1046;p81"/>
          <p:cNvSpPr txBox="1">
            <a:spLocks noGrp="1"/>
          </p:cNvSpPr>
          <p:nvPr>
            <p:ph type="body" idx="13"/>
          </p:nvPr>
        </p:nvSpPr>
        <p:spPr>
          <a:xfrm>
            <a:off x="7294887" y="2326856"/>
            <a:ext cx="3149232"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047" name="Google Shape;1047;p81"/>
          <p:cNvPicPr preferRelativeResize="0"/>
          <p:nvPr/>
        </p:nvPicPr>
        <p:blipFill rotWithShape="1">
          <a:blip r:embed="rId4">
            <a:alphaModFix/>
          </a:blip>
          <a:srcRect l="81836" t="-4713" b="16530"/>
          <a:stretch/>
        </p:blipFill>
        <p:spPr>
          <a:xfrm>
            <a:off x="11547793" y="188640"/>
            <a:ext cx="424356" cy="459624"/>
          </a:xfrm>
          <a:prstGeom prst="rect">
            <a:avLst/>
          </a:prstGeom>
          <a:noFill/>
          <a:ln>
            <a:noFill/>
          </a:ln>
        </p:spPr>
      </p:pic>
      <p:cxnSp>
        <p:nvCxnSpPr>
          <p:cNvPr id="1048" name="Google Shape;1048;p81"/>
          <p:cNvCxnSpPr/>
          <p:nvPr/>
        </p:nvCxnSpPr>
        <p:spPr>
          <a:xfrm>
            <a:off x="407988" y="2235647"/>
            <a:ext cx="10036131" cy="0"/>
          </a:xfrm>
          <a:prstGeom prst="straightConnector1">
            <a:avLst/>
          </a:prstGeom>
          <a:solidFill>
            <a:schemeClr val="dk1"/>
          </a:solidFill>
          <a:ln w="47625" cap="flat" cmpd="sng">
            <a:solidFill>
              <a:srgbClr val="D8D8D8"/>
            </a:solidFill>
            <a:prstDash val="solid"/>
            <a:round/>
            <a:headEnd type="none" w="sm" len="sm"/>
            <a:tailEnd type="none" w="sm" len="sm"/>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Organization Chart">
  <p:cSld name="Organization Chart">
    <p:bg>
      <p:bgPr>
        <a:solidFill>
          <a:schemeClr val="lt1"/>
        </a:solidFill>
        <a:effectLst/>
      </p:bgPr>
    </p:bg>
    <p:spTree>
      <p:nvGrpSpPr>
        <p:cNvPr id="1" name="Shape 1049"/>
        <p:cNvGrpSpPr/>
        <p:nvPr/>
      </p:nvGrpSpPr>
      <p:grpSpPr>
        <a:xfrm>
          <a:off x="0" y="0"/>
          <a:ext cx="0" cy="0"/>
          <a:chOff x="0" y="0"/>
          <a:chExt cx="0" cy="0"/>
        </a:xfrm>
      </p:grpSpPr>
      <p:sp>
        <p:nvSpPr>
          <p:cNvPr id="1050" name="Google Shape;1050;p82"/>
          <p:cNvSpPr txBox="1">
            <a:spLocks noGrp="1"/>
          </p:cNvSpPr>
          <p:nvPr>
            <p:ph type="body" idx="1"/>
          </p:nvPr>
        </p:nvSpPr>
        <p:spPr>
          <a:xfrm>
            <a:off x="666750" y="5733255"/>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1" name="Google Shape;1051;p82"/>
          <p:cNvSpPr txBox="1">
            <a:spLocks noGrp="1"/>
          </p:cNvSpPr>
          <p:nvPr>
            <p:ph type="body" idx="2"/>
          </p:nvPr>
        </p:nvSpPr>
        <p:spPr>
          <a:xfrm>
            <a:off x="2794164" y="5737641"/>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2" name="Google Shape;1052;p82"/>
          <p:cNvSpPr txBox="1">
            <a:spLocks noGrp="1"/>
          </p:cNvSpPr>
          <p:nvPr>
            <p:ph type="body" idx="3"/>
          </p:nvPr>
        </p:nvSpPr>
        <p:spPr>
          <a:xfrm>
            <a:off x="4927473" y="5737641"/>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3" name="Google Shape;1053;p82"/>
          <p:cNvSpPr txBox="1">
            <a:spLocks noGrp="1"/>
          </p:cNvSpPr>
          <p:nvPr>
            <p:ph type="body" idx="4"/>
          </p:nvPr>
        </p:nvSpPr>
        <p:spPr>
          <a:xfrm>
            <a:off x="7060200" y="5733156"/>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4" name="Google Shape;1054;p82"/>
          <p:cNvSpPr txBox="1">
            <a:spLocks noGrp="1"/>
          </p:cNvSpPr>
          <p:nvPr>
            <p:ph type="body" idx="5"/>
          </p:nvPr>
        </p:nvSpPr>
        <p:spPr>
          <a:xfrm>
            <a:off x="9192926" y="5733156"/>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5" name="Google Shape;1055;p82"/>
          <p:cNvSpPr txBox="1">
            <a:spLocks noGrp="1"/>
          </p:cNvSpPr>
          <p:nvPr>
            <p:ph type="body" idx="6"/>
          </p:nvPr>
        </p:nvSpPr>
        <p:spPr>
          <a:xfrm>
            <a:off x="3647728" y="1958081"/>
            <a:ext cx="1440160" cy="1152128"/>
          </a:xfrm>
          <a:prstGeom prst="rect">
            <a:avLst/>
          </a:prstGeom>
          <a:solidFill>
            <a:srgbClr val="0070AD"/>
          </a:solidFill>
          <a:ln>
            <a:noFill/>
          </a:ln>
        </p:spPr>
        <p:txBody>
          <a:bodyPr spcFirstLastPara="1" wrap="square" lIns="0" tIns="0" rIns="0" bIns="0" anchor="ctr" anchorCtr="0">
            <a:noAutofit/>
          </a:bodyPr>
          <a:lstStyle>
            <a:lvl1pPr marL="457200" lvl="0" indent="-228600" algn="ctr">
              <a:lnSpc>
                <a:spcPct val="1125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6" name="Google Shape;1056;p82"/>
          <p:cNvSpPr txBox="1">
            <a:spLocks noGrp="1"/>
          </p:cNvSpPr>
          <p:nvPr>
            <p:ph type="body" idx="7"/>
          </p:nvPr>
        </p:nvSpPr>
        <p:spPr>
          <a:xfrm>
            <a:off x="6384032" y="3428999"/>
            <a:ext cx="1440160" cy="1152128"/>
          </a:xfrm>
          <a:prstGeom prst="rect">
            <a:avLst/>
          </a:prstGeom>
          <a:solidFill>
            <a:srgbClr val="12ABDB"/>
          </a:solidFill>
          <a:ln>
            <a:noFill/>
          </a:ln>
        </p:spPr>
        <p:txBody>
          <a:bodyPr spcFirstLastPara="1" wrap="square" lIns="0" tIns="0" rIns="0" bIns="0" anchor="ctr" anchorCtr="0">
            <a:noAutofit/>
          </a:bodyPr>
          <a:lstStyle>
            <a:lvl1pPr marL="457200" lvl="0" indent="-228600" algn="ctr">
              <a:lnSpc>
                <a:spcPct val="1125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7" name="Google Shape;1057;p82"/>
          <p:cNvSpPr/>
          <p:nvPr/>
        </p:nvSpPr>
        <p:spPr>
          <a:xfrm>
            <a:off x="3589947" y="1916832"/>
            <a:ext cx="5012107" cy="1230106"/>
          </a:xfrm>
          <a:prstGeom prst="rect">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FFFFFF"/>
              </a:solidFill>
              <a:latin typeface="Verdana"/>
              <a:ea typeface="Verdana"/>
              <a:cs typeface="Verdana"/>
              <a:sym typeface="Verdana"/>
            </a:endParaRPr>
          </a:p>
        </p:txBody>
      </p:sp>
      <p:sp>
        <p:nvSpPr>
          <p:cNvPr id="1058" name="Google Shape;1058;p82"/>
          <p:cNvSpPr/>
          <p:nvPr/>
        </p:nvSpPr>
        <p:spPr>
          <a:xfrm>
            <a:off x="6337816" y="3389316"/>
            <a:ext cx="5012107" cy="1230106"/>
          </a:xfrm>
          <a:prstGeom prst="rect">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FFFFFF"/>
              </a:solidFill>
              <a:latin typeface="Verdana"/>
              <a:ea typeface="Verdana"/>
              <a:cs typeface="Verdana"/>
              <a:sym typeface="Verdana"/>
            </a:endParaRPr>
          </a:p>
        </p:txBody>
      </p:sp>
      <p:sp>
        <p:nvSpPr>
          <p:cNvPr id="1059" name="Google Shape;1059;p82"/>
          <p:cNvSpPr/>
          <p:nvPr/>
        </p:nvSpPr>
        <p:spPr>
          <a:xfrm>
            <a:off x="839788" y="3389316"/>
            <a:ext cx="5012107" cy="1230106"/>
          </a:xfrm>
          <a:prstGeom prst="rect">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FFFFFF"/>
              </a:solidFill>
              <a:latin typeface="Verdana"/>
              <a:ea typeface="Verdana"/>
              <a:cs typeface="Verdana"/>
              <a:sym typeface="Verdana"/>
            </a:endParaRPr>
          </a:p>
        </p:txBody>
      </p:sp>
      <p:sp>
        <p:nvSpPr>
          <p:cNvPr id="1060" name="Google Shape;1060;p82"/>
          <p:cNvSpPr txBox="1"/>
          <p:nvPr/>
        </p:nvSpPr>
        <p:spPr>
          <a:xfrm>
            <a:off x="883343" y="3711981"/>
            <a:ext cx="1239750" cy="510909"/>
          </a:xfrm>
          <a:prstGeom prst="rect">
            <a:avLst/>
          </a:prstGeom>
          <a:noFill/>
          <a:ln>
            <a:noFill/>
          </a:ln>
        </p:spPr>
        <p:txBody>
          <a:bodyPr spcFirstLastPara="1" wrap="square" lIns="91425" tIns="45700" rIns="91425" bIns="45700" anchor="t" anchorCtr="0">
            <a:spAutoFit/>
          </a:bodyPr>
          <a:lstStyle/>
          <a:p>
            <a:pPr marL="0" marR="0" lvl="0" indent="0" algn="r" rtl="0">
              <a:lnSpc>
                <a:spcPct val="85000"/>
              </a:lnSpc>
              <a:spcBef>
                <a:spcPts val="0"/>
              </a:spcBef>
              <a:spcAft>
                <a:spcPts val="0"/>
              </a:spcAft>
              <a:buNone/>
            </a:pPr>
            <a:r>
              <a:rPr lang="en-US" sz="1600" b="1">
                <a:solidFill>
                  <a:schemeClr val="lt1"/>
                </a:solidFill>
                <a:latin typeface="Verdana"/>
                <a:ea typeface="Verdana"/>
                <a:cs typeface="Verdana"/>
                <a:sym typeface="Verdana"/>
              </a:rPr>
              <a:t>Group Name</a:t>
            </a:r>
            <a:endParaRPr/>
          </a:p>
        </p:txBody>
      </p:sp>
      <p:cxnSp>
        <p:nvCxnSpPr>
          <p:cNvPr id="1061" name="Google Shape;1061;p82"/>
          <p:cNvCxnSpPr/>
          <p:nvPr/>
        </p:nvCxnSpPr>
        <p:spPr>
          <a:xfrm>
            <a:off x="4367808" y="3160017"/>
            <a:ext cx="0" cy="216024"/>
          </a:xfrm>
          <a:prstGeom prst="straightConnector1">
            <a:avLst/>
          </a:prstGeom>
          <a:noFill/>
          <a:ln w="38100" cap="flat" cmpd="sng">
            <a:solidFill>
              <a:schemeClr val="accent1"/>
            </a:solidFill>
            <a:prstDash val="solid"/>
            <a:miter lim="800000"/>
            <a:headEnd type="none" w="sm" len="sm"/>
            <a:tailEnd type="none" w="sm" len="sm"/>
          </a:ln>
        </p:spPr>
      </p:cxnSp>
      <p:cxnSp>
        <p:nvCxnSpPr>
          <p:cNvPr id="1062" name="Google Shape;1062;p82"/>
          <p:cNvCxnSpPr/>
          <p:nvPr/>
        </p:nvCxnSpPr>
        <p:spPr>
          <a:xfrm>
            <a:off x="7104112" y="3160017"/>
            <a:ext cx="0" cy="216024"/>
          </a:xfrm>
          <a:prstGeom prst="straightConnector1">
            <a:avLst/>
          </a:prstGeom>
          <a:noFill/>
          <a:ln w="38100" cap="flat" cmpd="sng">
            <a:solidFill>
              <a:schemeClr val="accent1"/>
            </a:solidFill>
            <a:prstDash val="solid"/>
            <a:miter lim="800000"/>
            <a:headEnd type="none" w="sm" len="sm"/>
            <a:tailEnd type="none" w="sm" len="sm"/>
          </a:ln>
        </p:spPr>
      </p:cxnSp>
      <p:cxnSp>
        <p:nvCxnSpPr>
          <p:cNvPr id="1063" name="Google Shape;1063;p82"/>
          <p:cNvCxnSpPr/>
          <p:nvPr/>
        </p:nvCxnSpPr>
        <p:spPr>
          <a:xfrm>
            <a:off x="5879976" y="4004369"/>
            <a:ext cx="432048" cy="0"/>
          </a:xfrm>
          <a:prstGeom prst="straightConnector1">
            <a:avLst/>
          </a:prstGeom>
          <a:noFill/>
          <a:ln w="38100" cap="flat" cmpd="sng">
            <a:solidFill>
              <a:schemeClr val="accent1"/>
            </a:solidFill>
            <a:prstDash val="solid"/>
            <a:miter lim="800000"/>
            <a:headEnd type="none" w="sm" len="sm"/>
            <a:tailEnd type="none" w="sm" len="sm"/>
          </a:ln>
        </p:spPr>
      </p:cxnSp>
      <p:cxnSp>
        <p:nvCxnSpPr>
          <p:cNvPr id="1064" name="Google Shape;1064;p82"/>
          <p:cNvCxnSpPr/>
          <p:nvPr/>
        </p:nvCxnSpPr>
        <p:spPr>
          <a:xfrm>
            <a:off x="2711624" y="4653135"/>
            <a:ext cx="0" cy="504056"/>
          </a:xfrm>
          <a:prstGeom prst="straightConnector1">
            <a:avLst/>
          </a:prstGeom>
          <a:noFill/>
          <a:ln w="38100" cap="flat" cmpd="sng">
            <a:solidFill>
              <a:srgbClr val="12ABDB"/>
            </a:solidFill>
            <a:prstDash val="solid"/>
            <a:miter lim="800000"/>
            <a:headEnd type="none" w="sm" len="sm"/>
            <a:tailEnd type="none" w="sm" len="sm"/>
          </a:ln>
        </p:spPr>
      </p:cxnSp>
      <p:cxnSp>
        <p:nvCxnSpPr>
          <p:cNvPr id="1065" name="Google Shape;1065;p82"/>
          <p:cNvCxnSpPr/>
          <p:nvPr/>
        </p:nvCxnSpPr>
        <p:spPr>
          <a:xfrm>
            <a:off x="1612454" y="5226817"/>
            <a:ext cx="8588002" cy="0"/>
          </a:xfrm>
          <a:prstGeom prst="straightConnector1">
            <a:avLst/>
          </a:prstGeom>
          <a:noFill/>
          <a:ln w="38100" cap="flat" cmpd="sng">
            <a:solidFill>
              <a:srgbClr val="12ABDB"/>
            </a:solidFill>
            <a:prstDash val="solid"/>
            <a:miter lim="800000"/>
            <a:headEnd type="none" w="sm" len="sm"/>
            <a:tailEnd type="none" w="sm" len="sm"/>
          </a:ln>
        </p:spPr>
      </p:cxnSp>
      <p:cxnSp>
        <p:nvCxnSpPr>
          <p:cNvPr id="1066" name="Google Shape;1066;p82"/>
          <p:cNvCxnSpPr/>
          <p:nvPr/>
        </p:nvCxnSpPr>
        <p:spPr>
          <a:xfrm>
            <a:off x="1631690" y="5229100"/>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1067" name="Google Shape;1067;p82"/>
          <p:cNvCxnSpPr/>
          <p:nvPr/>
        </p:nvCxnSpPr>
        <p:spPr>
          <a:xfrm>
            <a:off x="3764417" y="5229199"/>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1068" name="Google Shape;1068;p82"/>
          <p:cNvCxnSpPr/>
          <p:nvPr/>
        </p:nvCxnSpPr>
        <p:spPr>
          <a:xfrm>
            <a:off x="5897144" y="5229199"/>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1069" name="Google Shape;1069;p82"/>
          <p:cNvCxnSpPr/>
          <p:nvPr/>
        </p:nvCxnSpPr>
        <p:spPr>
          <a:xfrm>
            <a:off x="8029871" y="5229199"/>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1070" name="Google Shape;1070;p82"/>
          <p:cNvCxnSpPr/>
          <p:nvPr/>
        </p:nvCxnSpPr>
        <p:spPr>
          <a:xfrm>
            <a:off x="10179266" y="5219674"/>
            <a:ext cx="0" cy="432147"/>
          </a:xfrm>
          <a:prstGeom prst="straightConnector1">
            <a:avLst/>
          </a:prstGeom>
          <a:noFill/>
          <a:ln w="38100" cap="flat" cmpd="sng">
            <a:solidFill>
              <a:srgbClr val="12ABDB"/>
            </a:solidFill>
            <a:prstDash val="solid"/>
            <a:miter lim="800000"/>
            <a:headEnd type="none" w="sm" len="sm"/>
            <a:tailEnd type="none" w="sm" len="sm"/>
          </a:ln>
        </p:spPr>
      </p:cxnSp>
      <p:sp>
        <p:nvSpPr>
          <p:cNvPr id="1071" name="Google Shape;1071;p82"/>
          <p:cNvSpPr txBox="1">
            <a:spLocks noGrp="1"/>
          </p:cNvSpPr>
          <p:nvPr>
            <p:ph type="body" idx="8"/>
          </p:nvPr>
        </p:nvSpPr>
        <p:spPr>
          <a:xfrm>
            <a:off x="5157506" y="2091773"/>
            <a:ext cx="3314758" cy="880224"/>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2" name="Google Shape;1072;p82"/>
          <p:cNvSpPr txBox="1">
            <a:spLocks noGrp="1"/>
          </p:cNvSpPr>
          <p:nvPr>
            <p:ph type="body" idx="9"/>
          </p:nvPr>
        </p:nvSpPr>
        <p:spPr>
          <a:xfrm>
            <a:off x="2391842" y="3564257"/>
            <a:ext cx="3314758" cy="880224"/>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3" name="Google Shape;1073;p82"/>
          <p:cNvSpPr txBox="1">
            <a:spLocks noGrp="1"/>
          </p:cNvSpPr>
          <p:nvPr>
            <p:ph type="body" idx="13"/>
          </p:nvPr>
        </p:nvSpPr>
        <p:spPr>
          <a:xfrm>
            <a:off x="7896622" y="3564257"/>
            <a:ext cx="3314758" cy="880224"/>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4" name="Google Shape;1074;p82"/>
          <p:cNvSpPr txBox="1">
            <a:spLocks noGrp="1"/>
          </p:cNvSpPr>
          <p:nvPr>
            <p:ph type="body" idx="14"/>
          </p:nvPr>
        </p:nvSpPr>
        <p:spPr>
          <a:xfrm>
            <a:off x="881063" y="3428106"/>
            <a:ext cx="1440160" cy="1152128"/>
          </a:xfrm>
          <a:prstGeom prst="rect">
            <a:avLst/>
          </a:prstGeom>
          <a:solidFill>
            <a:srgbClr val="12ABDB"/>
          </a:solidFill>
          <a:ln>
            <a:noFill/>
          </a:ln>
        </p:spPr>
        <p:txBody>
          <a:bodyPr spcFirstLastPara="1" wrap="square" lIns="0" tIns="0" rIns="0" bIns="0" anchor="ctr" anchorCtr="0">
            <a:noAutofit/>
          </a:bodyPr>
          <a:lstStyle>
            <a:lvl1pPr marL="457200" lvl="0" indent="-228600" algn="ctr">
              <a:lnSpc>
                <a:spcPct val="1125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5" name="Google Shape;1075;p82"/>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6" name="Google Shape;1076;p82"/>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077" name="Google Shape;1077;p82"/>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078" name="Google Shape;1078;p82">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079" name="Google Shape;1079;p82"/>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losing1">
  <p:cSld name="Closing1">
    <p:spTree>
      <p:nvGrpSpPr>
        <p:cNvPr id="1" name="Shape 1080"/>
        <p:cNvGrpSpPr/>
        <p:nvPr/>
      </p:nvGrpSpPr>
      <p:grpSpPr>
        <a:xfrm>
          <a:off x="0" y="0"/>
          <a:ext cx="0" cy="0"/>
          <a:chOff x="0" y="0"/>
          <a:chExt cx="0" cy="0"/>
        </a:xfrm>
      </p:grpSpPr>
      <p:sp>
        <p:nvSpPr>
          <p:cNvPr id="1081" name="Google Shape;1081;p83"/>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82" name="Google Shape;1082;p83"/>
          <p:cNvSpPr/>
          <p:nvPr/>
        </p:nvSpPr>
        <p:spPr>
          <a:xfrm>
            <a:off x="-1243012" y="-2656920"/>
            <a:ext cx="10768012" cy="11443496"/>
          </a:xfrm>
          <a:custGeom>
            <a:avLst/>
            <a:gdLst/>
            <a:ahLst/>
            <a:cxnLst/>
            <a:rect l="l" t="t" r="r" b="b"/>
            <a:pathLst>
              <a:path w="3407" h="3621" extrusionOk="0">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nvGrpSpPr>
          <p:cNvPr id="1083" name="Google Shape;1083;p83"/>
          <p:cNvGrpSpPr/>
          <p:nvPr/>
        </p:nvGrpSpPr>
        <p:grpSpPr>
          <a:xfrm>
            <a:off x="4979035" y="2404110"/>
            <a:ext cx="735013" cy="682321"/>
            <a:chOff x="5662614" y="3032124"/>
            <a:chExt cx="863600" cy="801689"/>
          </a:xfrm>
        </p:grpSpPr>
        <p:sp>
          <p:nvSpPr>
            <p:cNvPr id="1084" name="Google Shape;1084;p83"/>
            <p:cNvSpPr/>
            <p:nvPr/>
          </p:nvSpPr>
          <p:spPr>
            <a:xfrm>
              <a:off x="5959476" y="3368675"/>
              <a:ext cx="566738" cy="465138"/>
            </a:xfrm>
            <a:custGeom>
              <a:avLst/>
              <a:gdLst/>
              <a:ahLst/>
              <a:cxnLst/>
              <a:rect l="l" t="t" r="r" b="b"/>
              <a:pathLst>
                <a:path w="149" h="122" extrusionOk="0">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085" name="Google Shape;1085;p83"/>
            <p:cNvSpPr/>
            <p:nvPr/>
          </p:nvSpPr>
          <p:spPr>
            <a:xfrm>
              <a:off x="5662614" y="3032124"/>
              <a:ext cx="863600" cy="736599"/>
            </a:xfrm>
            <a:custGeom>
              <a:avLst/>
              <a:gdLst/>
              <a:ahLst/>
              <a:cxnLst/>
              <a:rect l="l" t="t" r="r" b="b"/>
              <a:pathLst>
                <a:path w="227" h="193" extrusionOk="0">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sp>
        <p:nvSpPr>
          <p:cNvPr id="1086" name="Google Shape;1086;p83"/>
          <p:cNvSpPr/>
          <p:nvPr/>
        </p:nvSpPr>
        <p:spPr>
          <a:xfrm>
            <a:off x="6536184" y="2886346"/>
            <a:ext cx="5125720" cy="770384"/>
          </a:xfrm>
          <a:prstGeom prst="rect">
            <a:avLst/>
          </a:prstGeom>
          <a:noFill/>
          <a:ln>
            <a:noFill/>
          </a:ln>
        </p:spPr>
        <p:txBody>
          <a:bodyPr spcFirstLastPara="1" wrap="square" lIns="0" tIns="0" rIns="0" bIns="0" anchor="t" anchorCtr="0">
            <a:noAutofit/>
          </a:bodyPr>
          <a:lstStyle/>
          <a:p>
            <a:pPr marL="0" marR="0" lvl="0" indent="0" algn="just" rtl="0">
              <a:lnSpc>
                <a:spcPct val="133333"/>
              </a:lnSpc>
              <a:spcBef>
                <a:spcPts val="0"/>
              </a:spcBef>
              <a:spcAft>
                <a:spcPts val="0"/>
              </a:spcAft>
              <a:buNone/>
            </a:pPr>
            <a:r>
              <a:rPr lang="en-US" sz="900">
                <a:solidFill>
                  <a:schemeClr val="dk1"/>
                </a:solidFill>
                <a:latin typeface="Verdana"/>
                <a:ea typeface="Verdana"/>
                <a:cs typeface="Verdana"/>
                <a:sym typeface="Verdana"/>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a:solidFill>
                  <a:schemeClr val="accent1"/>
                </a:solidFill>
                <a:latin typeface="Verdana"/>
                <a:ea typeface="Verdana"/>
                <a:cs typeface="Verdana"/>
                <a:sym typeface="Verdana"/>
              </a:rPr>
              <a:t>the Collaborative Business Experience™</a:t>
            </a:r>
            <a:r>
              <a:rPr lang="en-US" sz="900">
                <a:solidFill>
                  <a:schemeClr val="dk1"/>
                </a:solidFill>
                <a:latin typeface="Verdana"/>
                <a:ea typeface="Verdana"/>
                <a:cs typeface="Verdana"/>
                <a:sym typeface="Verdana"/>
              </a:rPr>
              <a:t>, and draws on </a:t>
            </a:r>
            <a:r>
              <a:rPr lang="en-US" sz="900">
                <a:solidFill>
                  <a:schemeClr val="accent1"/>
                </a:solidFill>
                <a:latin typeface="Verdana"/>
                <a:ea typeface="Verdana"/>
                <a:cs typeface="Verdana"/>
                <a:sym typeface="Verdana"/>
              </a:rPr>
              <a:t>Rightshore</a:t>
            </a:r>
            <a:r>
              <a:rPr lang="en-US" sz="900" baseline="30000">
                <a:solidFill>
                  <a:schemeClr val="accent1"/>
                </a:solidFill>
                <a:latin typeface="Verdana"/>
                <a:ea typeface="Verdana"/>
                <a:cs typeface="Verdana"/>
                <a:sym typeface="Verdana"/>
              </a:rPr>
              <a:t>®</a:t>
            </a:r>
            <a:r>
              <a:rPr lang="en-US" sz="900">
                <a:solidFill>
                  <a:schemeClr val="dk1"/>
                </a:solidFill>
                <a:latin typeface="Verdana"/>
                <a:ea typeface="Verdana"/>
                <a:cs typeface="Verdana"/>
                <a:sym typeface="Verdana"/>
              </a:rPr>
              <a:t>, its worldwide delivery model.</a:t>
            </a:r>
            <a:endParaRPr/>
          </a:p>
        </p:txBody>
      </p:sp>
      <p:sp>
        <p:nvSpPr>
          <p:cNvPr id="1087" name="Google Shape;1087;p83"/>
          <p:cNvSpPr/>
          <p:nvPr/>
        </p:nvSpPr>
        <p:spPr>
          <a:xfrm>
            <a:off x="6536184" y="2507082"/>
            <a:ext cx="2219960" cy="229615"/>
          </a:xfrm>
          <a:prstGeom prst="rect">
            <a:avLst/>
          </a:prstGeom>
          <a:noFill/>
          <a:ln>
            <a:noFill/>
          </a:ln>
        </p:spPr>
        <p:txBody>
          <a:bodyPr spcFirstLastPara="1" wrap="square" lIns="0" tIns="0" rIns="0" bIns="0" anchor="t" anchorCtr="0">
            <a:noAutofit/>
          </a:bodyPr>
          <a:lstStyle/>
          <a:p>
            <a:pPr marL="0" marR="0" lvl="0" indent="0" algn="l" rtl="0">
              <a:lnSpc>
                <a:spcPct val="142857"/>
              </a:lnSpc>
              <a:spcBef>
                <a:spcPts val="0"/>
              </a:spcBef>
              <a:spcAft>
                <a:spcPts val="0"/>
              </a:spcAft>
              <a:buNone/>
            </a:pPr>
            <a:r>
              <a:rPr lang="en-US" sz="1400">
                <a:solidFill>
                  <a:schemeClr val="accent1"/>
                </a:solidFill>
                <a:latin typeface="Verdana"/>
                <a:ea typeface="Verdana"/>
                <a:cs typeface="Verdana"/>
                <a:sym typeface="Verdana"/>
              </a:rPr>
              <a:t>About Capgemini</a:t>
            </a:r>
            <a:endParaRPr/>
          </a:p>
        </p:txBody>
      </p:sp>
      <p:sp>
        <p:nvSpPr>
          <p:cNvPr id="1088" name="Google Shape;1088;p83"/>
          <p:cNvSpPr/>
          <p:nvPr/>
        </p:nvSpPr>
        <p:spPr>
          <a:xfrm>
            <a:off x="6536184" y="4235826"/>
            <a:ext cx="2057400" cy="407294"/>
          </a:xfrm>
          <a:prstGeom prst="rect">
            <a:avLst/>
          </a:prstGeom>
          <a:noFill/>
          <a:ln>
            <a:noFill/>
          </a:ln>
        </p:spPr>
        <p:txBody>
          <a:bodyPr spcFirstLastPara="1" wrap="square" lIns="0" tIns="0" rIns="0" bIns="0" anchor="t" anchorCtr="0">
            <a:noAutofit/>
          </a:bodyPr>
          <a:lstStyle/>
          <a:p>
            <a:pPr marL="0" marR="0" lvl="0" indent="0" algn="just" rtl="0">
              <a:lnSpc>
                <a:spcPct val="133333"/>
              </a:lnSpc>
              <a:spcBef>
                <a:spcPts val="0"/>
              </a:spcBef>
              <a:spcAft>
                <a:spcPts val="0"/>
              </a:spcAft>
              <a:buNone/>
            </a:pPr>
            <a:r>
              <a:rPr lang="en-US" sz="900">
                <a:solidFill>
                  <a:schemeClr val="dk1"/>
                </a:solidFill>
                <a:latin typeface="Verdana"/>
                <a:ea typeface="Verdana"/>
                <a:cs typeface="Verdana"/>
                <a:sym typeface="Verdana"/>
              </a:rPr>
              <a:t>Learn more about us at</a:t>
            </a:r>
            <a:endParaRPr/>
          </a:p>
          <a:p>
            <a:pPr marL="0" marR="0" lvl="0" indent="0" algn="just" rtl="0">
              <a:lnSpc>
                <a:spcPct val="85714"/>
              </a:lnSpc>
              <a:spcBef>
                <a:spcPts val="600"/>
              </a:spcBef>
              <a:spcAft>
                <a:spcPts val="0"/>
              </a:spcAft>
              <a:buNone/>
            </a:pPr>
            <a:r>
              <a:rPr lang="en-US" sz="1400">
                <a:solidFill>
                  <a:schemeClr val="accent2"/>
                </a:solidFill>
                <a:latin typeface="Verdana"/>
                <a:ea typeface="Verdana"/>
                <a:cs typeface="Verdana"/>
                <a:sym typeface="Verdana"/>
              </a:rPr>
              <a:t>www.capgemini.com</a:t>
            </a:r>
            <a:endParaRPr/>
          </a:p>
        </p:txBody>
      </p:sp>
      <p:pic>
        <p:nvPicPr>
          <p:cNvPr id="1089" name="Google Shape;1089;p83" descr="D:\My Work\Template\Icons\Social Media\LinkedIN.png">
            <a:hlinkClick r:id="rId2"/>
          </p:cNvPr>
          <p:cNvPicPr preferRelativeResize="0"/>
          <p:nvPr/>
        </p:nvPicPr>
        <p:blipFill rotWithShape="1">
          <a:blip r:embed="rId3">
            <a:alphaModFix/>
          </a:blip>
          <a:srcRect/>
          <a:stretch/>
        </p:blipFill>
        <p:spPr>
          <a:xfrm>
            <a:off x="798415" y="3979258"/>
            <a:ext cx="333195" cy="333195"/>
          </a:xfrm>
          <a:prstGeom prst="rect">
            <a:avLst/>
          </a:prstGeom>
          <a:noFill/>
          <a:ln>
            <a:noFill/>
          </a:ln>
        </p:spPr>
      </p:pic>
      <p:pic>
        <p:nvPicPr>
          <p:cNvPr id="1090" name="Google Shape;1090;p83" descr="D:\My Work\Template\Icons\Social Media\SlideShare.png">
            <a:hlinkClick r:id="rId4"/>
          </p:cNvPr>
          <p:cNvPicPr preferRelativeResize="0"/>
          <p:nvPr/>
        </p:nvPicPr>
        <p:blipFill rotWithShape="1">
          <a:blip r:embed="rId5">
            <a:alphaModFix/>
          </a:blip>
          <a:srcRect/>
          <a:stretch/>
        </p:blipFill>
        <p:spPr>
          <a:xfrm>
            <a:off x="1181792" y="3979258"/>
            <a:ext cx="333195" cy="333195"/>
          </a:xfrm>
          <a:prstGeom prst="rect">
            <a:avLst/>
          </a:prstGeom>
          <a:noFill/>
          <a:ln>
            <a:noFill/>
          </a:ln>
        </p:spPr>
      </p:pic>
      <p:pic>
        <p:nvPicPr>
          <p:cNvPr id="1091" name="Google Shape;1091;p83" descr="D:\My Work\Template\Icons\Social Media\Twitter.png">
            <a:hlinkClick r:id="rId6"/>
          </p:cNvPr>
          <p:cNvPicPr preferRelativeResize="0"/>
          <p:nvPr/>
        </p:nvPicPr>
        <p:blipFill rotWithShape="1">
          <a:blip r:embed="rId7">
            <a:alphaModFix/>
          </a:blip>
          <a:srcRect/>
          <a:stretch/>
        </p:blipFill>
        <p:spPr>
          <a:xfrm>
            <a:off x="1565169" y="3979258"/>
            <a:ext cx="333195" cy="333195"/>
          </a:xfrm>
          <a:prstGeom prst="rect">
            <a:avLst/>
          </a:prstGeom>
          <a:noFill/>
          <a:ln>
            <a:noFill/>
          </a:ln>
        </p:spPr>
      </p:pic>
      <p:pic>
        <p:nvPicPr>
          <p:cNvPr id="1092" name="Google Shape;1092;p83" descr="D:\My Work\Template\Icons\Social Media\YouTube.png">
            <a:hlinkClick r:id="rId8"/>
          </p:cNvPr>
          <p:cNvPicPr preferRelativeResize="0"/>
          <p:nvPr/>
        </p:nvPicPr>
        <p:blipFill rotWithShape="1">
          <a:blip r:embed="rId9">
            <a:alphaModFix/>
          </a:blip>
          <a:srcRect/>
          <a:stretch/>
        </p:blipFill>
        <p:spPr>
          <a:xfrm>
            <a:off x="1948545" y="3979258"/>
            <a:ext cx="333195" cy="333195"/>
          </a:xfrm>
          <a:prstGeom prst="rect">
            <a:avLst/>
          </a:prstGeom>
          <a:noFill/>
          <a:ln>
            <a:noFill/>
          </a:ln>
        </p:spPr>
      </p:pic>
      <p:pic>
        <p:nvPicPr>
          <p:cNvPr id="1093" name="Google Shape;1093;p83" descr="D:\My Work\Template\Icons\Social Media\Facebook.png">
            <a:hlinkClick r:id="rId10"/>
          </p:cNvPr>
          <p:cNvPicPr preferRelativeResize="0"/>
          <p:nvPr/>
        </p:nvPicPr>
        <p:blipFill rotWithShape="1">
          <a:blip r:embed="rId11">
            <a:alphaModFix/>
          </a:blip>
          <a:srcRect/>
          <a:stretch/>
        </p:blipFill>
        <p:spPr>
          <a:xfrm>
            <a:off x="415038" y="3979258"/>
            <a:ext cx="333195" cy="333195"/>
          </a:xfrm>
          <a:prstGeom prst="rect">
            <a:avLst/>
          </a:prstGeom>
          <a:noFill/>
          <a:ln>
            <a:noFill/>
          </a:ln>
        </p:spPr>
      </p:pic>
      <p:sp>
        <p:nvSpPr>
          <p:cNvPr id="1094" name="Google Shape;1094;p83"/>
          <p:cNvSpPr/>
          <p:nvPr/>
        </p:nvSpPr>
        <p:spPr>
          <a:xfrm>
            <a:off x="415038" y="5640913"/>
            <a:ext cx="4198620" cy="569387"/>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This message contains information that may be privileged or confidential and is the property of the Capgemini Group.</a:t>
            </a:r>
            <a:br>
              <a:rPr lang="en-US" sz="800">
                <a:solidFill>
                  <a:schemeClr val="lt1"/>
                </a:solidFill>
                <a:latin typeface="Verdana"/>
                <a:ea typeface="Verdana"/>
                <a:cs typeface="Verdana"/>
                <a:sym typeface="Verdana"/>
              </a:rPr>
            </a:br>
            <a:r>
              <a:rPr lang="en-US" sz="800">
                <a:solidFill>
                  <a:schemeClr val="lt1"/>
                </a:solidFill>
                <a:latin typeface="Arial"/>
                <a:ea typeface="Arial"/>
                <a:cs typeface="Arial"/>
                <a:sym typeface="Arial"/>
              </a:rPr>
              <a:t>Copyright © 2017 Capgemini. All rights reserved.</a:t>
            </a:r>
            <a:endParaRPr/>
          </a:p>
          <a:p>
            <a:pPr marL="0" marR="0" lvl="0" indent="0" algn="l" rtl="0">
              <a:lnSpc>
                <a:spcPct val="100000"/>
              </a:lnSpc>
              <a:spcBef>
                <a:spcPts val="600"/>
              </a:spcBef>
              <a:spcAft>
                <a:spcPts val="0"/>
              </a:spcAft>
              <a:buClr>
                <a:schemeClr val="lt1"/>
              </a:buClr>
              <a:buSzPts val="800"/>
              <a:buFont typeface="Arial"/>
              <a:buNone/>
            </a:pPr>
            <a:r>
              <a:rPr lang="en-US" sz="800">
                <a:solidFill>
                  <a:schemeClr val="lt1"/>
                </a:solidFill>
                <a:latin typeface="Arial"/>
                <a:ea typeface="Arial"/>
                <a:cs typeface="Arial"/>
                <a:sym typeface="Arial"/>
              </a:rPr>
              <a:t>Rightshore</a:t>
            </a:r>
            <a:r>
              <a:rPr lang="en-US" sz="800" baseline="30000">
                <a:solidFill>
                  <a:schemeClr val="lt1"/>
                </a:solidFill>
                <a:latin typeface="Arial"/>
                <a:ea typeface="Arial"/>
                <a:cs typeface="Arial"/>
                <a:sym typeface="Arial"/>
              </a:rPr>
              <a:t>®</a:t>
            </a:r>
            <a:r>
              <a:rPr lang="en-US" sz="800">
                <a:solidFill>
                  <a:schemeClr val="lt1"/>
                </a:solidFill>
                <a:latin typeface="Arial"/>
                <a:ea typeface="Arial"/>
                <a:cs typeface="Arial"/>
                <a:sym typeface="Arial"/>
              </a:rPr>
              <a:t> is a trademark belonging to Capgemini.</a:t>
            </a:r>
            <a:endParaRPr/>
          </a:p>
        </p:txBody>
      </p:sp>
      <p:sp>
        <p:nvSpPr>
          <p:cNvPr id="1095" name="Google Shape;1095;p83"/>
          <p:cNvSpPr/>
          <p:nvPr/>
        </p:nvSpPr>
        <p:spPr>
          <a:xfrm>
            <a:off x="6536184" y="5933302"/>
            <a:ext cx="5219699" cy="276999"/>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US" sz="600">
                <a:solidFill>
                  <a:schemeClr val="dk1"/>
                </a:solidFill>
                <a:latin typeface="Verdana"/>
                <a:ea typeface="Verdana"/>
                <a:cs typeface="Verdana"/>
                <a:sym typeface="Verdana"/>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endParaRPr/>
          </a:p>
        </p:txBody>
      </p:sp>
      <p:sp>
        <p:nvSpPr>
          <p:cNvPr id="1096" name="Google Shape;1096;p83">
            <a:hlinkClick r:id="rId12"/>
          </p:cNvPr>
          <p:cNvSpPr/>
          <p:nvPr/>
        </p:nvSpPr>
        <p:spPr>
          <a:xfrm>
            <a:off x="7489902" y="3812094"/>
            <a:ext cx="2336088" cy="124676"/>
          </a:xfrm>
          <a:prstGeom prst="rect">
            <a:avLst/>
          </a:prstGeom>
          <a:solidFill>
            <a:schemeClr val="accent2">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97" name="Google Shape;1097;p83">
            <a:hlinkClick r:id="rId13"/>
          </p:cNvPr>
          <p:cNvSpPr/>
          <p:nvPr/>
        </p:nvSpPr>
        <p:spPr>
          <a:xfrm>
            <a:off x="10730865" y="3812094"/>
            <a:ext cx="704850" cy="124676"/>
          </a:xfrm>
          <a:prstGeom prst="rect">
            <a:avLst/>
          </a:prstGeom>
          <a:solidFill>
            <a:schemeClr val="accent2">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98" name="Google Shape;1098;p83">
            <a:hlinkClick r:id="rId14"/>
          </p:cNvPr>
          <p:cNvSpPr/>
          <p:nvPr/>
        </p:nvSpPr>
        <p:spPr>
          <a:xfrm>
            <a:off x="6532245" y="4445639"/>
            <a:ext cx="1851660" cy="183449"/>
          </a:xfrm>
          <a:prstGeom prst="rect">
            <a:avLst/>
          </a:prstGeom>
          <a:solidFill>
            <a:schemeClr val="accent2">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1099" name="Google Shape;1099;p83"/>
          <p:cNvPicPr preferRelativeResize="0"/>
          <p:nvPr/>
        </p:nvPicPr>
        <p:blipFill rotWithShape="1">
          <a:blip r:embed="rId15">
            <a:alphaModFix/>
          </a:blip>
          <a:srcRect/>
          <a:stretch/>
        </p:blipFill>
        <p:spPr>
          <a:xfrm>
            <a:off x="407572" y="4434172"/>
            <a:ext cx="2560320" cy="201012"/>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ection Opener4">
  <p:cSld name="Section Opener4">
    <p:spTree>
      <p:nvGrpSpPr>
        <p:cNvPr id="1" name="Shape 1100"/>
        <p:cNvGrpSpPr/>
        <p:nvPr/>
      </p:nvGrpSpPr>
      <p:grpSpPr>
        <a:xfrm>
          <a:off x="0" y="0"/>
          <a:ext cx="0" cy="0"/>
          <a:chOff x="0" y="0"/>
          <a:chExt cx="0" cy="0"/>
        </a:xfrm>
      </p:grpSpPr>
      <p:sp>
        <p:nvSpPr>
          <p:cNvPr id="1101" name="Google Shape;1101;p84"/>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102" name="Google Shape;1102;p84"/>
          <p:cNvSpPr/>
          <p:nvPr/>
        </p:nvSpPr>
        <p:spPr>
          <a:xfrm>
            <a:off x="-312712" y="0"/>
            <a:ext cx="8760296" cy="8102938"/>
          </a:xfrm>
          <a:custGeom>
            <a:avLst/>
            <a:gdLst/>
            <a:ahLst/>
            <a:cxnLst/>
            <a:rect l="l" t="t" r="r" b="b"/>
            <a:pathLst>
              <a:path w="1637" h="1514" extrusionOk="0">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103" name="Google Shape;1103;p84"/>
          <p:cNvSpPr>
            <a:spLocks noGrp="1"/>
          </p:cNvSpPr>
          <p:nvPr>
            <p:ph type="pic" idx="2"/>
          </p:nvPr>
        </p:nvSpPr>
        <p:spPr>
          <a:xfrm>
            <a:off x="4943872" y="-1634"/>
            <a:ext cx="7248128" cy="6859588"/>
          </a:xfrm>
          <a:prstGeom prst="rect">
            <a:avLst/>
          </a:prstGeom>
          <a:noFill/>
          <a:ln>
            <a:noFill/>
          </a:ln>
        </p:spPr>
      </p:sp>
      <p:pic>
        <p:nvPicPr>
          <p:cNvPr id="1104" name="Google Shape;1104;p84"/>
          <p:cNvPicPr preferRelativeResize="0"/>
          <p:nvPr/>
        </p:nvPicPr>
        <p:blipFill rotWithShape="1">
          <a:blip r:embed="rId2">
            <a:alphaModFix/>
          </a:blip>
          <a:srcRect l="9322" r="9322"/>
          <a:stretch/>
        </p:blipFill>
        <p:spPr>
          <a:xfrm>
            <a:off x="2273300" y="-1588"/>
            <a:ext cx="9918700" cy="6859588"/>
          </a:xfrm>
          <a:prstGeom prst="rect">
            <a:avLst/>
          </a:prstGeom>
          <a:noFill/>
          <a:ln>
            <a:noFill/>
          </a:ln>
        </p:spPr>
      </p:pic>
      <p:sp>
        <p:nvSpPr>
          <p:cNvPr id="1105" name="Google Shape;1105;p84"/>
          <p:cNvSpPr txBox="1">
            <a:spLocks noGrp="1"/>
          </p:cNvSpPr>
          <p:nvPr>
            <p:ph type="body" idx="1"/>
          </p:nvPr>
        </p:nvSpPr>
        <p:spPr>
          <a:xfrm>
            <a:off x="407988" y="434513"/>
            <a:ext cx="5471988" cy="1698343"/>
          </a:xfrm>
          <a:prstGeom prst="rect">
            <a:avLst/>
          </a:prstGeom>
          <a:noFill/>
          <a:ln>
            <a:noFill/>
          </a:ln>
        </p:spPr>
        <p:txBody>
          <a:bodyPr spcFirstLastPara="1" wrap="square" lIns="0" tIns="0" rIns="0" bIns="0" anchor="b" anchorCtr="0">
            <a:noAutofit/>
          </a:bodyPr>
          <a:lstStyle>
            <a:lvl1pPr marL="457200" lvl="0" indent="-228600" algn="l">
              <a:lnSpc>
                <a:spcPct val="115384"/>
              </a:lnSpc>
              <a:spcBef>
                <a:spcPts val="0"/>
              </a:spcBef>
              <a:spcAft>
                <a:spcPts val="0"/>
              </a:spcAft>
              <a:buClr>
                <a:schemeClr val="lt1"/>
              </a:buClr>
              <a:buSzPts val="2600"/>
              <a:buNone/>
              <a:defRPr sz="2600">
                <a:solidFill>
                  <a:schemeClr val="lt1"/>
                </a:solidFill>
              </a:defRPr>
            </a:lvl1pPr>
            <a:lvl2pPr marL="914400" lvl="1" indent="-228600" algn="l">
              <a:lnSpc>
                <a:spcPct val="33333"/>
              </a:lnSpc>
              <a:spcBef>
                <a:spcPts val="600"/>
              </a:spcBef>
              <a:spcAft>
                <a:spcPts val="0"/>
              </a:spcAft>
              <a:buSzPts val="6000"/>
              <a:buNone/>
              <a:defRPr sz="6000">
                <a:solidFill>
                  <a:schemeClr val="lt1"/>
                </a:solidFill>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106" name="Google Shape;1106;p84"/>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Image and Text2 (fixed)">
  <p:cSld name="Image and Text2 (fixed)">
    <p:spTree>
      <p:nvGrpSpPr>
        <p:cNvPr id="1" name="Shape 1107"/>
        <p:cNvGrpSpPr/>
        <p:nvPr/>
      </p:nvGrpSpPr>
      <p:grpSpPr>
        <a:xfrm>
          <a:off x="0" y="0"/>
          <a:ext cx="0" cy="0"/>
          <a:chOff x="0" y="0"/>
          <a:chExt cx="0" cy="0"/>
        </a:xfrm>
      </p:grpSpPr>
      <p:pic>
        <p:nvPicPr>
          <p:cNvPr id="1108" name="Google Shape;1108;p85"/>
          <p:cNvPicPr preferRelativeResize="0"/>
          <p:nvPr/>
        </p:nvPicPr>
        <p:blipFill rotWithShape="1">
          <a:blip r:embed="rId2">
            <a:alphaModFix/>
          </a:blip>
          <a:srcRect/>
          <a:stretch/>
        </p:blipFill>
        <p:spPr>
          <a:xfrm>
            <a:off x="1524" y="0"/>
            <a:ext cx="12188952" cy="6858000"/>
          </a:xfrm>
          <a:prstGeom prst="rect">
            <a:avLst/>
          </a:prstGeom>
          <a:noFill/>
          <a:ln>
            <a:noFill/>
          </a:ln>
        </p:spPr>
      </p:pic>
      <p:pic>
        <p:nvPicPr>
          <p:cNvPr id="1109" name="Google Shape;1109;p85"/>
          <p:cNvPicPr preferRelativeResize="0"/>
          <p:nvPr/>
        </p:nvPicPr>
        <p:blipFill rotWithShape="1">
          <a:blip r:embed="rId3">
            <a:alphaModFix/>
          </a:blip>
          <a:srcRect t="45009" r="3902"/>
          <a:stretch/>
        </p:blipFill>
        <p:spPr>
          <a:xfrm rot="-966871">
            <a:off x="6623457" y="-854950"/>
            <a:ext cx="5712032" cy="3331781"/>
          </a:xfrm>
          <a:custGeom>
            <a:avLst/>
            <a:gdLst/>
            <a:ahLst/>
            <a:cxnLst/>
            <a:rect l="l" t="t" r="r" b="b"/>
            <a:pathLst>
              <a:path w="6455155" h="3765238" extrusionOk="0">
                <a:moveTo>
                  <a:pt x="0" y="0"/>
                </a:moveTo>
                <a:lnTo>
                  <a:pt x="6455155" y="1864957"/>
                </a:lnTo>
                <a:lnTo>
                  <a:pt x="5906145" y="3765238"/>
                </a:lnTo>
                <a:lnTo>
                  <a:pt x="2661149" y="3765238"/>
                </a:lnTo>
                <a:lnTo>
                  <a:pt x="0" y="2996406"/>
                </a:lnTo>
                <a:close/>
              </a:path>
            </a:pathLst>
          </a:custGeom>
          <a:noFill/>
          <a:ln>
            <a:noFill/>
          </a:ln>
        </p:spPr>
      </p:pic>
      <p:sp>
        <p:nvSpPr>
          <p:cNvPr id="1110" name="Google Shape;1110;p85"/>
          <p:cNvSpPr txBox="1">
            <a:spLocks noGrp="1"/>
          </p:cNvSpPr>
          <p:nvPr>
            <p:ph type="body" idx="1"/>
          </p:nvPr>
        </p:nvSpPr>
        <p:spPr>
          <a:xfrm>
            <a:off x="7712546" y="251439"/>
            <a:ext cx="3594084" cy="95324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600"/>
              <a:buNone/>
              <a:defRPr sz="1600" b="1">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1" name="Google Shape;1111;p85"/>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sp>
        <p:nvSpPr>
          <p:cNvPr id="1112" name="Google Shape;1112;p85"/>
          <p:cNvSpPr txBox="1">
            <a:spLocks noGrp="1"/>
          </p:cNvSpPr>
          <p:nvPr>
            <p:ph type="title"/>
          </p:nvPr>
        </p:nvSpPr>
        <p:spPr>
          <a:xfrm>
            <a:off x="407988" y="404813"/>
            <a:ext cx="698415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13" name="Google Shape;1113;p85"/>
          <p:cNvSpPr txBox="1">
            <a:spLocks noGrp="1"/>
          </p:cNvSpPr>
          <p:nvPr>
            <p:ph type="body" idx="2"/>
          </p:nvPr>
        </p:nvSpPr>
        <p:spPr>
          <a:xfrm>
            <a:off x="417592" y="1430234"/>
            <a:ext cx="3008302" cy="501101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114" name="Google Shape;1114;p85"/>
          <p:cNvPicPr preferRelativeResize="0"/>
          <p:nvPr/>
        </p:nvPicPr>
        <p:blipFill rotWithShape="1">
          <a:blip r:embed="rId4">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5E4083-70F3-DFC0-15F6-5B51695A3FE0}"/>
              </a:ext>
            </a:extLst>
          </p:cNvPr>
          <p:cNvSpPr>
            <a:spLocks noGrp="1"/>
          </p:cNvSpPr>
          <p:nvPr>
            <p:ph type="dt" sz="half" idx="10"/>
          </p:nvPr>
        </p:nvSpPr>
        <p:spPr/>
        <p:txBody>
          <a:bodyPr/>
          <a:lstStyle/>
          <a:p>
            <a:fld id="{682167CD-CF9C-44EF-9987-81CA4D64842D}" type="datetimeFigureOut">
              <a:rPr lang="en-IN" smtClean="0"/>
              <a:t>19-02-2023</a:t>
            </a:fld>
            <a:endParaRPr lang="en-IN"/>
          </a:p>
        </p:txBody>
      </p:sp>
      <p:sp>
        <p:nvSpPr>
          <p:cNvPr id="3" name="Footer Placeholder 2">
            <a:extLst>
              <a:ext uri="{FF2B5EF4-FFF2-40B4-BE49-F238E27FC236}">
                <a16:creationId xmlns:a16="http://schemas.microsoft.com/office/drawing/2014/main" id="{999B602D-8708-6409-7E88-4B16996CE1F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076A6F9-63D7-4BA4-7679-5130D1EEFA02}"/>
              </a:ext>
            </a:extLst>
          </p:cNvPr>
          <p:cNvSpPr>
            <a:spLocks noGrp="1"/>
          </p:cNvSpPr>
          <p:nvPr>
            <p:ph type="sldNum" sz="quarter" idx="12"/>
          </p:nvPr>
        </p:nvSpPr>
        <p:spPr/>
        <p:txBody>
          <a:bodyPr/>
          <a:lstStyle/>
          <a:p>
            <a:fld id="{B558DD1B-D56B-4442-ADFC-EDC724439866}" type="slidenum">
              <a:rPr lang="en-IN" smtClean="0"/>
              <a:t>‹#›</a:t>
            </a:fld>
            <a:endParaRPr lang="en-IN"/>
          </a:p>
        </p:txBody>
      </p:sp>
    </p:spTree>
    <p:extLst>
      <p:ext uri="{BB962C8B-B14F-4D97-AF65-F5344CB8AC3E}">
        <p14:creationId xmlns:p14="http://schemas.microsoft.com/office/powerpoint/2010/main" val="182921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2" name="Google Shape;62;p1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image" Target="../media/image2.png"/><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theme" Target="../theme/theme2.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image" Target="../media/image2.png"/><Relationship Id="rId5" Type="http://schemas.openxmlformats.org/officeDocument/2006/relationships/theme" Target="../theme/theme3.xml"/><Relationship Id="rId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image" Target="../media/image2.png"/><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theme" Target="../theme/theme4.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theme" Target="../theme/theme5.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5"/>
        <p:cNvGrpSpPr/>
        <p:nvPr/>
      </p:nvGrpSpPr>
      <p:grpSpPr>
        <a:xfrm>
          <a:off x="0" y="0"/>
          <a:ext cx="0" cy="0"/>
          <a:chOff x="0" y="0"/>
          <a:chExt cx="0" cy="0"/>
        </a:xfrm>
      </p:grpSpPr>
      <p:sp>
        <p:nvSpPr>
          <p:cNvPr id="86" name="Google Shape;86;p14"/>
          <p:cNvSpPr txBox="1">
            <a:spLocks noGrp="1"/>
          </p:cNvSpPr>
          <p:nvPr>
            <p:ph type="title"/>
          </p:nvPr>
        </p:nvSpPr>
        <p:spPr>
          <a:xfrm>
            <a:off x="407988" y="404813"/>
            <a:ext cx="11016604" cy="863601"/>
          </a:xfrm>
          <a:prstGeom prst="rect">
            <a:avLst/>
          </a:prstGeom>
          <a:noFill/>
          <a:ln>
            <a:noFill/>
          </a:ln>
        </p:spPr>
        <p:txBody>
          <a:bodyPr spcFirstLastPara="1" wrap="square" lIns="0" tIns="0" rIns="0" bIns="0" anchor="t" anchorCtr="0">
            <a:normAutofit/>
          </a:bodyPr>
          <a:lstStyle>
            <a:lvl1pPr marR="0" lvl="0" algn="l" rtl="0">
              <a:lnSpc>
                <a:spcPct val="90000"/>
              </a:lnSpc>
              <a:spcBef>
                <a:spcPts val="0"/>
              </a:spcBef>
              <a:spcAft>
                <a:spcPts val="0"/>
              </a:spcAft>
              <a:buClr>
                <a:schemeClr val="dk2"/>
              </a:buClr>
              <a:buSzPts val="2600"/>
              <a:buFont typeface="Verdana"/>
              <a:buNone/>
              <a:defRPr sz="2600" b="0" i="0" u="none" strike="noStrike" cap="none">
                <a:solidFill>
                  <a:schemeClr val="dk2"/>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87" name="Google Shape;87;p14"/>
          <p:cNvPicPr preferRelativeResize="0"/>
          <p:nvPr/>
        </p:nvPicPr>
        <p:blipFill rotWithShape="1">
          <a:blip r:embed="rId24">
            <a:alphaModFix/>
          </a:blip>
          <a:srcRect l="81836" t="-4713" b="16530"/>
          <a:stretch/>
        </p:blipFill>
        <p:spPr>
          <a:xfrm>
            <a:off x="11547793" y="188640"/>
            <a:ext cx="424356" cy="459624"/>
          </a:xfrm>
          <a:prstGeom prst="rect">
            <a:avLst/>
          </a:prstGeom>
          <a:noFill/>
          <a:ln>
            <a:noFill/>
          </a:ln>
        </p:spPr>
      </p:pic>
      <p:sp>
        <p:nvSpPr>
          <p:cNvPr id="88" name="Google Shape;88;p14"/>
          <p:cNvSpPr txBox="1">
            <a:spLocks noGrp="1"/>
          </p:cNvSpPr>
          <p:nvPr>
            <p:ph type="body" idx="1"/>
          </p:nvPr>
        </p:nvSpPr>
        <p:spPr>
          <a:xfrm>
            <a:off x="413067" y="1412875"/>
            <a:ext cx="11370945" cy="5040313"/>
          </a:xfrm>
          <a:prstGeom prst="rect">
            <a:avLst/>
          </a:prstGeom>
          <a:noFill/>
          <a:ln>
            <a:noFill/>
          </a:ln>
        </p:spPr>
        <p:txBody>
          <a:bodyPr spcFirstLastPara="1" wrap="square" lIns="0" tIns="0" rIns="0" bIns="0" anchor="t" anchorCtr="0">
            <a:normAutofit/>
          </a:bodyPr>
          <a:lstStyle>
            <a:lvl1pPr marL="457200" marR="0" lvl="0" indent="-228600" algn="l"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L="914400" marR="0" lvl="1" indent="-330200"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L="1371600" marR="0" lvl="2" indent="-317500"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L="1828800" marR="0" lvl="3" indent="-304800"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L="2286000" marR="0" lvl="4" indent="-317500"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89" name="Google Shape;89;p14"/>
          <p:cNvSpPr/>
          <p:nvPr/>
        </p:nvSpPr>
        <p:spPr>
          <a:xfrm>
            <a:off x="12496801" y="1590548"/>
            <a:ext cx="595070" cy="621323"/>
          </a:xfrm>
          <a:prstGeom prst="rect">
            <a:avLst/>
          </a:prstGeom>
          <a:solidFill>
            <a:schemeClr val="accent1"/>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Capgemini Blue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112</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173</a:t>
            </a:r>
            <a:endParaRPr/>
          </a:p>
        </p:txBody>
      </p:sp>
      <p:sp>
        <p:nvSpPr>
          <p:cNvPr id="90" name="Google Shape;90;p14"/>
          <p:cNvSpPr/>
          <p:nvPr/>
        </p:nvSpPr>
        <p:spPr>
          <a:xfrm>
            <a:off x="13091871" y="1590548"/>
            <a:ext cx="595070" cy="621323"/>
          </a:xfrm>
          <a:prstGeom prst="rect">
            <a:avLst/>
          </a:prstGeom>
          <a:solidFill>
            <a:schemeClr val="accent2"/>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Vibrant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Blue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171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219</a:t>
            </a:r>
            <a:endParaRPr/>
          </a:p>
        </p:txBody>
      </p:sp>
      <p:sp>
        <p:nvSpPr>
          <p:cNvPr id="91" name="Google Shape;91;p14"/>
          <p:cNvSpPr/>
          <p:nvPr/>
        </p:nvSpPr>
        <p:spPr>
          <a:xfrm>
            <a:off x="13686941" y="1590548"/>
            <a:ext cx="595070" cy="621323"/>
          </a:xfrm>
          <a:prstGeom prst="rect">
            <a:avLst/>
          </a:prstGeom>
          <a:solidFill>
            <a:schemeClr val="accent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Deep</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43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61</a:t>
            </a:r>
            <a:endParaRPr/>
          </a:p>
        </p:txBody>
      </p:sp>
      <p:sp>
        <p:nvSpPr>
          <p:cNvPr id="92" name="Google Shape;92;p14"/>
          <p:cNvSpPr/>
          <p:nvPr/>
        </p:nvSpPr>
        <p:spPr>
          <a:xfrm>
            <a:off x="14282011" y="1590548"/>
            <a:ext cx="595070" cy="621323"/>
          </a:xfrm>
          <a:prstGeom prst="rect">
            <a:avLst/>
          </a:prstGeom>
          <a:solidFill>
            <a:schemeClr val="accent4"/>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Tech</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Red</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48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76</a:t>
            </a:r>
            <a:endParaRPr/>
          </a:p>
        </p:txBody>
      </p:sp>
      <p:sp>
        <p:nvSpPr>
          <p:cNvPr id="93" name="Google Shape;93;p14"/>
          <p:cNvSpPr/>
          <p:nvPr/>
        </p:nvSpPr>
        <p:spPr>
          <a:xfrm>
            <a:off x="14877081" y="1590548"/>
            <a:ext cx="595070" cy="621323"/>
          </a:xfrm>
          <a:prstGeom prst="rect">
            <a:avLst/>
          </a:prstGeom>
          <a:solidFill>
            <a:schemeClr val="accent5"/>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Zest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149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230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22</a:t>
            </a:r>
            <a:endParaRPr/>
          </a:p>
        </p:txBody>
      </p:sp>
      <p:sp>
        <p:nvSpPr>
          <p:cNvPr id="94" name="Google Shape;94;p14"/>
          <p:cNvSpPr/>
          <p:nvPr/>
        </p:nvSpPr>
        <p:spPr>
          <a:xfrm>
            <a:off x="12496801" y="2468607"/>
            <a:ext cx="595070" cy="621323"/>
          </a:xfrm>
          <a:prstGeom prst="rect">
            <a:avLst/>
          </a:prstGeom>
          <a:solidFill>
            <a:srgbClr val="80B8D6"/>
          </a:solidFill>
          <a:ln>
            <a:noFill/>
          </a:ln>
        </p:spPr>
        <p:txBody>
          <a:bodyPr spcFirstLastPara="1" wrap="square" lIns="0" tIns="0" rIns="0" bIns="0" anchor="ctr" anchorCtr="0">
            <a:noAutofit/>
          </a:bodyPr>
          <a:lstStyle/>
          <a:p>
            <a:pPr marL="58738" marR="0" lvl="0" indent="0" algn="l" rtl="0">
              <a:spcBef>
                <a:spcPts val="0"/>
              </a:spcBef>
              <a:spcAft>
                <a:spcPts val="0"/>
              </a:spcAft>
              <a:buNone/>
            </a:pPr>
            <a:r>
              <a:rPr lang="en-US" sz="600" b="1">
                <a:solidFill>
                  <a:schemeClr val="lt1"/>
                </a:solidFill>
                <a:latin typeface="Verdana"/>
                <a:ea typeface="Verdana"/>
                <a:cs typeface="Verdana"/>
                <a:sym typeface="Verdana"/>
              </a:rPr>
              <a:t>Capgemini Blue</a:t>
            </a:r>
            <a:r>
              <a:rPr lang="en-US" sz="600">
                <a:solidFill>
                  <a:schemeClr val="lt1"/>
                </a:solidFill>
                <a:latin typeface="Verdana"/>
                <a:ea typeface="Verdana"/>
                <a:cs typeface="Verdana"/>
                <a:sym typeface="Verdana"/>
              </a:rPr>
              <a:t> (-50%)</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128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184</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214</a:t>
            </a:r>
            <a:endParaRPr/>
          </a:p>
        </p:txBody>
      </p:sp>
      <p:sp>
        <p:nvSpPr>
          <p:cNvPr id="95" name="Google Shape;95;p14"/>
          <p:cNvSpPr/>
          <p:nvPr/>
        </p:nvSpPr>
        <p:spPr>
          <a:xfrm>
            <a:off x="13091871" y="2468607"/>
            <a:ext cx="595070" cy="621323"/>
          </a:xfrm>
          <a:prstGeom prst="rect">
            <a:avLst/>
          </a:prstGeom>
          <a:solidFill>
            <a:srgbClr val="88D5ED"/>
          </a:solidFill>
          <a:ln>
            <a:noFill/>
          </a:ln>
        </p:spPr>
        <p:txBody>
          <a:bodyPr spcFirstLastPara="1" wrap="square" lIns="0" tIns="0" rIns="0" bIns="0" anchor="ctr" anchorCtr="0">
            <a:noAutofit/>
          </a:bodyPr>
          <a:lstStyle/>
          <a:p>
            <a:pPr marL="58738" marR="0" lvl="0" indent="0" algn="l" rtl="0">
              <a:spcBef>
                <a:spcPts val="0"/>
              </a:spcBef>
              <a:spcAft>
                <a:spcPts val="0"/>
              </a:spcAft>
              <a:buNone/>
            </a:pPr>
            <a:r>
              <a:rPr lang="en-US" sz="600" b="1">
                <a:solidFill>
                  <a:schemeClr val="lt1"/>
                </a:solidFill>
                <a:latin typeface="Verdana"/>
                <a:ea typeface="Verdana"/>
                <a:cs typeface="Verdana"/>
                <a:sym typeface="Verdana"/>
              </a:rPr>
              <a:t>Vibrant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Blue</a:t>
            </a:r>
            <a:r>
              <a:rPr lang="en-US" sz="600">
                <a:solidFill>
                  <a:schemeClr val="lt1"/>
                </a:solidFill>
                <a:latin typeface="Verdana"/>
                <a:ea typeface="Verdana"/>
                <a:cs typeface="Verdana"/>
                <a:sym typeface="Verdana"/>
              </a:rPr>
              <a:t> (-50%)</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136</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213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237</a:t>
            </a:r>
            <a:endParaRPr/>
          </a:p>
        </p:txBody>
      </p:sp>
      <p:sp>
        <p:nvSpPr>
          <p:cNvPr id="96" name="Google Shape;96;p14"/>
          <p:cNvSpPr/>
          <p:nvPr/>
        </p:nvSpPr>
        <p:spPr>
          <a:xfrm>
            <a:off x="13686941" y="2468607"/>
            <a:ext cx="595070" cy="621323"/>
          </a:xfrm>
          <a:prstGeom prst="rect">
            <a:avLst/>
          </a:prstGeom>
          <a:solidFill>
            <a:srgbClr val="6D64CC"/>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Bright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109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100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204</a:t>
            </a:r>
            <a:endParaRPr/>
          </a:p>
        </p:txBody>
      </p:sp>
      <p:sp>
        <p:nvSpPr>
          <p:cNvPr id="97" name="Google Shape;97;p14"/>
          <p:cNvSpPr/>
          <p:nvPr/>
        </p:nvSpPr>
        <p:spPr>
          <a:xfrm>
            <a:off x="14282011" y="2468607"/>
            <a:ext cx="595070" cy="621323"/>
          </a:xfrm>
          <a:prstGeom prst="rect">
            <a:avLst/>
          </a:prstGeom>
          <a:solidFill>
            <a:srgbClr val="FF6327"/>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Orange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99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39</a:t>
            </a:r>
            <a:endParaRPr/>
          </a:p>
        </p:txBody>
      </p:sp>
      <p:sp>
        <p:nvSpPr>
          <p:cNvPr id="98" name="Google Shape;98;p14"/>
          <p:cNvSpPr/>
          <p:nvPr/>
        </p:nvSpPr>
        <p:spPr>
          <a:xfrm>
            <a:off x="14877081" y="2468607"/>
            <a:ext cx="595070" cy="621323"/>
          </a:xfrm>
          <a:prstGeom prst="rect">
            <a:avLst/>
          </a:prstGeom>
          <a:solidFill>
            <a:srgbClr val="C8FF16"/>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Bright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200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22</a:t>
            </a:r>
            <a:endParaRPr/>
          </a:p>
        </p:txBody>
      </p:sp>
      <p:sp>
        <p:nvSpPr>
          <p:cNvPr id="99" name="Google Shape;99;p14"/>
          <p:cNvSpPr/>
          <p:nvPr/>
        </p:nvSpPr>
        <p:spPr>
          <a:xfrm>
            <a:off x="13686941" y="3089930"/>
            <a:ext cx="595070" cy="621323"/>
          </a:xfrm>
          <a:prstGeom prst="rect">
            <a:avLst/>
          </a:prstGeom>
          <a:solidFill>
            <a:srgbClr val="7E39BA"/>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126</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57</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186</a:t>
            </a:r>
            <a:endParaRPr/>
          </a:p>
        </p:txBody>
      </p:sp>
      <p:sp>
        <p:nvSpPr>
          <p:cNvPr id="100" name="Google Shape;100;p14"/>
          <p:cNvSpPr/>
          <p:nvPr/>
        </p:nvSpPr>
        <p:spPr>
          <a:xfrm>
            <a:off x="14877081" y="3089930"/>
            <a:ext cx="595070" cy="621323"/>
          </a:xfrm>
          <a:prstGeom prst="rect">
            <a:avLst/>
          </a:prstGeom>
          <a:solidFill>
            <a:srgbClr val="00C37B"/>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195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123</a:t>
            </a:r>
            <a:endParaRPr/>
          </a:p>
        </p:txBody>
      </p:sp>
      <p:sp>
        <p:nvSpPr>
          <p:cNvPr id="101" name="Google Shape;101;p14"/>
          <p:cNvSpPr/>
          <p:nvPr/>
        </p:nvSpPr>
        <p:spPr>
          <a:xfrm>
            <a:off x="14877081" y="4948917"/>
            <a:ext cx="595070" cy="621323"/>
          </a:xfrm>
          <a:prstGeom prst="rect">
            <a:avLst/>
          </a:prstGeom>
          <a:solidFill>
            <a:srgbClr val="15636B"/>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Dark</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99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107</a:t>
            </a:r>
            <a:endParaRPr/>
          </a:p>
        </p:txBody>
      </p:sp>
      <p:sp>
        <p:nvSpPr>
          <p:cNvPr id="102" name="Google Shape;102;p14"/>
          <p:cNvSpPr/>
          <p:nvPr/>
        </p:nvSpPr>
        <p:spPr>
          <a:xfrm>
            <a:off x="14877081" y="4330085"/>
            <a:ext cx="595070" cy="621323"/>
          </a:xfrm>
          <a:prstGeom prst="rect">
            <a:avLst/>
          </a:prstGeom>
          <a:solidFill>
            <a:srgbClr val="0F999C"/>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Aqua</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153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156</a:t>
            </a:r>
            <a:endParaRPr/>
          </a:p>
        </p:txBody>
      </p:sp>
      <p:sp>
        <p:nvSpPr>
          <p:cNvPr id="103" name="Google Shape;103;p14"/>
          <p:cNvSpPr/>
          <p:nvPr/>
        </p:nvSpPr>
        <p:spPr>
          <a:xfrm>
            <a:off x="14877081" y="3711253"/>
            <a:ext cx="595070" cy="621323"/>
          </a:xfrm>
          <a:prstGeom prst="rect">
            <a:avLst/>
          </a:prstGeom>
          <a:solidFill>
            <a:srgbClr val="01D1D0"/>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Bright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Aqua</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209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208</a:t>
            </a:r>
            <a:endParaRPr/>
          </a:p>
        </p:txBody>
      </p:sp>
      <p:sp>
        <p:nvSpPr>
          <p:cNvPr id="104" name="Google Shape;104;p14"/>
          <p:cNvSpPr/>
          <p:nvPr/>
        </p:nvSpPr>
        <p:spPr>
          <a:xfrm>
            <a:off x="14282011" y="3089930"/>
            <a:ext cx="595070" cy="621323"/>
          </a:xfrm>
          <a:prstGeom prst="rect">
            <a:avLst/>
          </a:prstGeom>
          <a:solidFill>
            <a:srgbClr val="FF0CAD"/>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Peach</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126</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131</a:t>
            </a:r>
            <a:endParaRPr/>
          </a:p>
        </p:txBody>
      </p:sp>
      <p:sp>
        <p:nvSpPr>
          <p:cNvPr id="105" name="Google Shape;105;p14"/>
          <p:cNvSpPr/>
          <p:nvPr/>
        </p:nvSpPr>
        <p:spPr>
          <a:xfrm>
            <a:off x="14282011" y="3711253"/>
            <a:ext cx="595070" cy="621323"/>
          </a:xfrm>
          <a:prstGeom prst="rect">
            <a:avLst/>
          </a:prstGeom>
          <a:solidFill>
            <a:srgbClr val="CB2980"/>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Light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Claret</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203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41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128</a:t>
            </a:r>
            <a:endParaRPr/>
          </a:p>
        </p:txBody>
      </p:sp>
      <p:sp>
        <p:nvSpPr>
          <p:cNvPr id="106" name="Google Shape;106;p14"/>
          <p:cNvSpPr/>
          <p:nvPr/>
        </p:nvSpPr>
        <p:spPr>
          <a:xfrm>
            <a:off x="14282011" y="4330085"/>
            <a:ext cx="595070" cy="621323"/>
          </a:xfrm>
          <a:prstGeom prst="rect">
            <a:avLst/>
          </a:prstGeom>
          <a:solidFill>
            <a:srgbClr val="860864"/>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Claret</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134</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100</a:t>
            </a:r>
            <a:endParaRPr/>
          </a:p>
        </p:txBody>
      </p:sp>
      <p:sp>
        <p:nvSpPr>
          <p:cNvPr id="107" name="Google Shape;107;p14"/>
          <p:cNvSpPr/>
          <p:nvPr/>
        </p:nvSpPr>
        <p:spPr>
          <a:xfrm>
            <a:off x="12496801" y="1405970"/>
            <a:ext cx="570669"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Primary</a:t>
            </a:r>
            <a:endParaRPr/>
          </a:p>
        </p:txBody>
      </p:sp>
      <p:sp>
        <p:nvSpPr>
          <p:cNvPr id="108" name="Google Shape;108;p14"/>
          <p:cNvSpPr/>
          <p:nvPr/>
        </p:nvSpPr>
        <p:spPr>
          <a:xfrm>
            <a:off x="12496801" y="2285400"/>
            <a:ext cx="843180"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Infographic</a:t>
            </a:r>
            <a:endParaRPr/>
          </a:p>
        </p:txBody>
      </p:sp>
      <p:sp>
        <p:nvSpPr>
          <p:cNvPr id="109" name="Google Shape;109;p14"/>
          <p:cNvSpPr/>
          <p:nvPr/>
        </p:nvSpPr>
        <p:spPr>
          <a:xfrm>
            <a:off x="13686941" y="1405970"/>
            <a:ext cx="753411"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Secondary</a:t>
            </a:r>
            <a:endParaRPr/>
          </a:p>
        </p:txBody>
      </p:sp>
      <p:sp>
        <p:nvSpPr>
          <p:cNvPr id="110" name="Google Shape;110;p14"/>
          <p:cNvSpPr/>
          <p:nvPr/>
        </p:nvSpPr>
        <p:spPr>
          <a:xfrm>
            <a:off x="13686941" y="3711253"/>
            <a:ext cx="595070" cy="621323"/>
          </a:xfrm>
          <a:prstGeom prst="rect">
            <a:avLst/>
          </a:prstGeom>
          <a:solidFill>
            <a:srgbClr val="4701A7"/>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Dark</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71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167</a:t>
            </a:r>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9"/>
        <p:cNvGrpSpPr/>
        <p:nvPr/>
      </p:nvGrpSpPr>
      <p:grpSpPr>
        <a:xfrm>
          <a:off x="0" y="0"/>
          <a:ext cx="0" cy="0"/>
          <a:chOff x="0" y="0"/>
          <a:chExt cx="0" cy="0"/>
        </a:xfrm>
      </p:grpSpPr>
      <p:sp>
        <p:nvSpPr>
          <p:cNvPr id="460" name="Google Shape;460;p37"/>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461" name="Google Shape;461;p37"/>
          <p:cNvSpPr txBox="1">
            <a:spLocks noGrp="1"/>
          </p:cNvSpPr>
          <p:nvPr>
            <p:ph type="title"/>
          </p:nvPr>
        </p:nvSpPr>
        <p:spPr>
          <a:xfrm>
            <a:off x="413068" y="418452"/>
            <a:ext cx="11083532" cy="859536"/>
          </a:xfrm>
          <a:prstGeom prst="rect">
            <a:avLst/>
          </a:prstGeom>
          <a:noFill/>
          <a:ln>
            <a:noFill/>
          </a:ln>
        </p:spPr>
        <p:txBody>
          <a:bodyPr spcFirstLastPara="1" wrap="square" lIns="0" tIns="0" rIns="0" bIns="0" anchor="t" anchorCtr="0">
            <a:normAutofit/>
          </a:bodyPr>
          <a:lstStyle>
            <a:lvl1pPr marR="0" lvl="0" algn="l" rtl="0">
              <a:lnSpc>
                <a:spcPct val="90000"/>
              </a:lnSpc>
              <a:spcBef>
                <a:spcPts val="0"/>
              </a:spcBef>
              <a:spcAft>
                <a:spcPts val="0"/>
              </a:spcAft>
              <a:buClr>
                <a:schemeClr val="dk2"/>
              </a:buClr>
              <a:buSzPts val="2600"/>
              <a:buFont typeface="Verdana"/>
              <a:buNone/>
              <a:defRPr sz="2600" b="0" i="0" u="none" strike="noStrike" cap="none">
                <a:solidFill>
                  <a:schemeClr val="dk2"/>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62" name="Google Shape;462;p37"/>
          <p:cNvSpPr txBox="1">
            <a:spLocks noGrp="1"/>
          </p:cNvSpPr>
          <p:nvPr>
            <p:ph type="body" idx="1"/>
          </p:nvPr>
        </p:nvSpPr>
        <p:spPr>
          <a:xfrm>
            <a:off x="413067" y="1412875"/>
            <a:ext cx="11370945" cy="4351337"/>
          </a:xfrm>
          <a:prstGeom prst="rect">
            <a:avLst/>
          </a:prstGeom>
          <a:noFill/>
          <a:ln>
            <a:noFill/>
          </a:ln>
        </p:spPr>
        <p:txBody>
          <a:bodyPr spcFirstLastPara="1" wrap="square" lIns="0" tIns="0" rIns="0" bIns="0" anchor="t" anchorCtr="0">
            <a:normAutofit/>
          </a:bodyPr>
          <a:lstStyle>
            <a:lvl1pPr marL="457200" marR="0" lvl="0" indent="-228600" algn="l"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L="914400" marR="0" lvl="1" indent="-330200"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L="1371600" marR="0" lvl="2" indent="-317500"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L="1828800" marR="0" lvl="3" indent="-304800"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L="2286000" marR="0" lvl="4" indent="-298450" algn="l" rtl="0">
              <a:lnSpc>
                <a:spcPct val="90000"/>
              </a:lnSpc>
              <a:spcBef>
                <a:spcPts val="6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pic>
        <p:nvPicPr>
          <p:cNvPr id="463" name="Google Shape;463;p37"/>
          <p:cNvPicPr preferRelativeResize="0"/>
          <p:nvPr/>
        </p:nvPicPr>
        <p:blipFill rotWithShape="1">
          <a:blip r:embed="rId6">
            <a:alphaModFix/>
          </a:blip>
          <a:srcRect l="81836" t="-4713" b="16530"/>
          <a:stretch/>
        </p:blipFill>
        <p:spPr>
          <a:xfrm>
            <a:off x="11547793" y="188640"/>
            <a:ext cx="424356" cy="45962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4"/>
        <p:cNvGrpSpPr/>
        <p:nvPr/>
      </p:nvGrpSpPr>
      <p:grpSpPr>
        <a:xfrm>
          <a:off x="0" y="0"/>
          <a:ext cx="0" cy="0"/>
          <a:chOff x="0" y="0"/>
          <a:chExt cx="0" cy="0"/>
        </a:xfrm>
      </p:grpSpPr>
      <p:sp>
        <p:nvSpPr>
          <p:cNvPr id="485" name="Google Shape;485;p42"/>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486" name="Google Shape;486;p42"/>
          <p:cNvPicPr preferRelativeResize="0"/>
          <p:nvPr/>
        </p:nvPicPr>
        <p:blipFill rotWithShape="1">
          <a:blip r:embed="rId20">
            <a:alphaModFix/>
          </a:blip>
          <a:srcRect l="81836" t="-4713" b="16530"/>
          <a:stretch/>
        </p:blipFill>
        <p:spPr>
          <a:xfrm>
            <a:off x="11547793" y="188640"/>
            <a:ext cx="424356" cy="459624"/>
          </a:xfrm>
          <a:prstGeom prst="rect">
            <a:avLst/>
          </a:prstGeom>
          <a:noFill/>
          <a:ln>
            <a:noFill/>
          </a:ln>
        </p:spPr>
      </p:pic>
      <p:sp>
        <p:nvSpPr>
          <p:cNvPr id="487" name="Google Shape;487;p42"/>
          <p:cNvSpPr txBox="1">
            <a:spLocks noGrp="1"/>
          </p:cNvSpPr>
          <p:nvPr>
            <p:ph type="title"/>
          </p:nvPr>
        </p:nvSpPr>
        <p:spPr>
          <a:xfrm>
            <a:off x="407988" y="404813"/>
            <a:ext cx="11016604" cy="863601"/>
          </a:xfrm>
          <a:prstGeom prst="rect">
            <a:avLst/>
          </a:prstGeom>
          <a:noFill/>
          <a:ln>
            <a:noFill/>
          </a:ln>
        </p:spPr>
        <p:txBody>
          <a:bodyPr spcFirstLastPara="1" wrap="square" lIns="0" tIns="0" rIns="0" bIns="0" anchor="t" anchorCtr="0">
            <a:normAutofit/>
          </a:bodyPr>
          <a:lstStyle>
            <a:lvl1pPr marR="0" lvl="0" algn="l" rtl="0">
              <a:lnSpc>
                <a:spcPct val="90000"/>
              </a:lnSpc>
              <a:spcBef>
                <a:spcPts val="0"/>
              </a:spcBef>
              <a:spcAft>
                <a:spcPts val="0"/>
              </a:spcAft>
              <a:buClr>
                <a:schemeClr val="dk2"/>
              </a:buClr>
              <a:buSzPts val="2600"/>
              <a:buFont typeface="Verdana"/>
              <a:buNone/>
              <a:defRPr sz="2600" b="0" i="0" u="none" strike="noStrike" cap="none">
                <a:solidFill>
                  <a:schemeClr val="dk2"/>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88" name="Google Shape;488;p42"/>
          <p:cNvSpPr txBox="1">
            <a:spLocks noGrp="1"/>
          </p:cNvSpPr>
          <p:nvPr>
            <p:ph type="body" idx="1"/>
          </p:nvPr>
        </p:nvSpPr>
        <p:spPr>
          <a:xfrm>
            <a:off x="413067" y="1412875"/>
            <a:ext cx="11370945" cy="5040313"/>
          </a:xfrm>
          <a:prstGeom prst="rect">
            <a:avLst/>
          </a:prstGeom>
          <a:noFill/>
          <a:ln>
            <a:noFill/>
          </a:ln>
        </p:spPr>
        <p:txBody>
          <a:bodyPr spcFirstLastPara="1" wrap="square" lIns="0" tIns="0" rIns="0" bIns="0" anchor="t" anchorCtr="0">
            <a:normAutofit/>
          </a:bodyPr>
          <a:lstStyle>
            <a:lvl1pPr marL="457200" marR="0" lvl="0" indent="-228600" algn="l"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L="914400" marR="0" lvl="1" indent="-330200"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L="1371600" marR="0" lvl="2" indent="-317500"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L="1828800" marR="0" lvl="3" indent="-304800"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L="2286000" marR="0" lvl="4"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489" name="Google Shape;489;p42"/>
          <p:cNvSpPr/>
          <p:nvPr/>
        </p:nvSpPr>
        <p:spPr>
          <a:xfrm>
            <a:off x="12496801" y="1590548"/>
            <a:ext cx="595070" cy="621323"/>
          </a:xfrm>
          <a:prstGeom prst="rect">
            <a:avLst/>
          </a:prstGeom>
          <a:solidFill>
            <a:schemeClr val="accent1"/>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Capgemini Blue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112</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173</a:t>
            </a:r>
            <a:endParaRPr/>
          </a:p>
        </p:txBody>
      </p:sp>
      <p:sp>
        <p:nvSpPr>
          <p:cNvPr id="490" name="Google Shape;490;p42"/>
          <p:cNvSpPr/>
          <p:nvPr/>
        </p:nvSpPr>
        <p:spPr>
          <a:xfrm>
            <a:off x="13091871" y="1590548"/>
            <a:ext cx="595070" cy="621323"/>
          </a:xfrm>
          <a:prstGeom prst="rect">
            <a:avLst/>
          </a:prstGeom>
          <a:solidFill>
            <a:schemeClr val="accent2"/>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Vibrant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Blue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171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219</a:t>
            </a:r>
            <a:endParaRPr/>
          </a:p>
        </p:txBody>
      </p:sp>
      <p:sp>
        <p:nvSpPr>
          <p:cNvPr id="491" name="Google Shape;491;p42"/>
          <p:cNvSpPr/>
          <p:nvPr/>
        </p:nvSpPr>
        <p:spPr>
          <a:xfrm>
            <a:off x="13686941" y="1590548"/>
            <a:ext cx="595070" cy="621323"/>
          </a:xfrm>
          <a:prstGeom prst="rect">
            <a:avLst/>
          </a:prstGeom>
          <a:solidFill>
            <a:schemeClr val="accent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Deep</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43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61</a:t>
            </a:r>
            <a:endParaRPr/>
          </a:p>
        </p:txBody>
      </p:sp>
      <p:sp>
        <p:nvSpPr>
          <p:cNvPr id="492" name="Google Shape;492;p42"/>
          <p:cNvSpPr/>
          <p:nvPr/>
        </p:nvSpPr>
        <p:spPr>
          <a:xfrm>
            <a:off x="14282011" y="1590548"/>
            <a:ext cx="595070" cy="621323"/>
          </a:xfrm>
          <a:prstGeom prst="rect">
            <a:avLst/>
          </a:prstGeom>
          <a:solidFill>
            <a:schemeClr val="accent4"/>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Tech</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Red</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48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76</a:t>
            </a:r>
            <a:endParaRPr/>
          </a:p>
        </p:txBody>
      </p:sp>
      <p:sp>
        <p:nvSpPr>
          <p:cNvPr id="493" name="Google Shape;493;p42"/>
          <p:cNvSpPr/>
          <p:nvPr/>
        </p:nvSpPr>
        <p:spPr>
          <a:xfrm>
            <a:off x="14877081" y="1590548"/>
            <a:ext cx="595070" cy="621323"/>
          </a:xfrm>
          <a:prstGeom prst="rect">
            <a:avLst/>
          </a:prstGeom>
          <a:solidFill>
            <a:schemeClr val="accent5"/>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Zest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149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230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22</a:t>
            </a:r>
            <a:endParaRPr/>
          </a:p>
        </p:txBody>
      </p:sp>
      <p:sp>
        <p:nvSpPr>
          <p:cNvPr id="494" name="Google Shape;494;p42"/>
          <p:cNvSpPr/>
          <p:nvPr/>
        </p:nvSpPr>
        <p:spPr>
          <a:xfrm>
            <a:off x="12496801" y="2468607"/>
            <a:ext cx="595070" cy="621323"/>
          </a:xfrm>
          <a:prstGeom prst="rect">
            <a:avLst/>
          </a:prstGeom>
          <a:solidFill>
            <a:srgbClr val="80B8D6"/>
          </a:solidFill>
          <a:ln>
            <a:noFill/>
          </a:ln>
        </p:spPr>
        <p:txBody>
          <a:bodyPr spcFirstLastPara="1" wrap="square" lIns="0" tIns="0" rIns="0" bIns="0" anchor="ctr" anchorCtr="0">
            <a:noAutofit/>
          </a:bodyPr>
          <a:lstStyle/>
          <a:p>
            <a:pPr marL="58738" marR="0" lvl="0" indent="0" algn="l" rtl="0">
              <a:spcBef>
                <a:spcPts val="0"/>
              </a:spcBef>
              <a:spcAft>
                <a:spcPts val="0"/>
              </a:spcAft>
              <a:buNone/>
            </a:pPr>
            <a:r>
              <a:rPr lang="en-US" sz="600" b="1">
                <a:solidFill>
                  <a:schemeClr val="lt1"/>
                </a:solidFill>
                <a:latin typeface="Verdana"/>
                <a:ea typeface="Verdana"/>
                <a:cs typeface="Verdana"/>
                <a:sym typeface="Verdana"/>
              </a:rPr>
              <a:t>Capgemini Blue</a:t>
            </a:r>
            <a:r>
              <a:rPr lang="en-US" sz="600">
                <a:solidFill>
                  <a:schemeClr val="lt1"/>
                </a:solidFill>
                <a:latin typeface="Verdana"/>
                <a:ea typeface="Verdana"/>
                <a:cs typeface="Verdana"/>
                <a:sym typeface="Verdana"/>
              </a:rPr>
              <a:t> (-50%)</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128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184</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214</a:t>
            </a:r>
            <a:endParaRPr/>
          </a:p>
        </p:txBody>
      </p:sp>
      <p:sp>
        <p:nvSpPr>
          <p:cNvPr id="495" name="Google Shape;495;p42"/>
          <p:cNvSpPr/>
          <p:nvPr/>
        </p:nvSpPr>
        <p:spPr>
          <a:xfrm>
            <a:off x="13091871" y="2468607"/>
            <a:ext cx="595070" cy="621323"/>
          </a:xfrm>
          <a:prstGeom prst="rect">
            <a:avLst/>
          </a:prstGeom>
          <a:solidFill>
            <a:srgbClr val="88D5ED"/>
          </a:solidFill>
          <a:ln>
            <a:noFill/>
          </a:ln>
        </p:spPr>
        <p:txBody>
          <a:bodyPr spcFirstLastPara="1" wrap="square" lIns="0" tIns="0" rIns="0" bIns="0" anchor="ctr" anchorCtr="0">
            <a:noAutofit/>
          </a:bodyPr>
          <a:lstStyle/>
          <a:p>
            <a:pPr marL="58738" marR="0" lvl="0" indent="0" algn="l" rtl="0">
              <a:spcBef>
                <a:spcPts val="0"/>
              </a:spcBef>
              <a:spcAft>
                <a:spcPts val="0"/>
              </a:spcAft>
              <a:buNone/>
            </a:pPr>
            <a:r>
              <a:rPr lang="en-US" sz="600" b="1">
                <a:solidFill>
                  <a:schemeClr val="lt1"/>
                </a:solidFill>
                <a:latin typeface="Verdana"/>
                <a:ea typeface="Verdana"/>
                <a:cs typeface="Verdana"/>
                <a:sym typeface="Verdana"/>
              </a:rPr>
              <a:t>Vibrant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Blue</a:t>
            </a:r>
            <a:r>
              <a:rPr lang="en-US" sz="600">
                <a:solidFill>
                  <a:schemeClr val="lt1"/>
                </a:solidFill>
                <a:latin typeface="Verdana"/>
                <a:ea typeface="Verdana"/>
                <a:cs typeface="Verdana"/>
                <a:sym typeface="Verdana"/>
              </a:rPr>
              <a:t> (-50%)</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136</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213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237</a:t>
            </a:r>
            <a:endParaRPr/>
          </a:p>
        </p:txBody>
      </p:sp>
      <p:sp>
        <p:nvSpPr>
          <p:cNvPr id="496" name="Google Shape;496;p42"/>
          <p:cNvSpPr/>
          <p:nvPr/>
        </p:nvSpPr>
        <p:spPr>
          <a:xfrm>
            <a:off x="13686941" y="2468607"/>
            <a:ext cx="595070" cy="621323"/>
          </a:xfrm>
          <a:prstGeom prst="rect">
            <a:avLst/>
          </a:prstGeom>
          <a:solidFill>
            <a:srgbClr val="6D64CC"/>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Bright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109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100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204</a:t>
            </a:r>
            <a:endParaRPr/>
          </a:p>
        </p:txBody>
      </p:sp>
      <p:sp>
        <p:nvSpPr>
          <p:cNvPr id="497" name="Google Shape;497;p42"/>
          <p:cNvSpPr/>
          <p:nvPr/>
        </p:nvSpPr>
        <p:spPr>
          <a:xfrm>
            <a:off x="14282011" y="2468607"/>
            <a:ext cx="595070" cy="621323"/>
          </a:xfrm>
          <a:prstGeom prst="rect">
            <a:avLst/>
          </a:prstGeom>
          <a:solidFill>
            <a:srgbClr val="FF6327"/>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Orange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99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39</a:t>
            </a:r>
            <a:endParaRPr/>
          </a:p>
        </p:txBody>
      </p:sp>
      <p:sp>
        <p:nvSpPr>
          <p:cNvPr id="498" name="Google Shape;498;p42"/>
          <p:cNvSpPr/>
          <p:nvPr/>
        </p:nvSpPr>
        <p:spPr>
          <a:xfrm>
            <a:off x="14877081" y="2468607"/>
            <a:ext cx="595070" cy="621323"/>
          </a:xfrm>
          <a:prstGeom prst="rect">
            <a:avLst/>
          </a:prstGeom>
          <a:solidFill>
            <a:srgbClr val="C8FF16"/>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Bright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200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22</a:t>
            </a:r>
            <a:endParaRPr/>
          </a:p>
        </p:txBody>
      </p:sp>
      <p:sp>
        <p:nvSpPr>
          <p:cNvPr id="499" name="Google Shape;499;p42"/>
          <p:cNvSpPr/>
          <p:nvPr/>
        </p:nvSpPr>
        <p:spPr>
          <a:xfrm>
            <a:off x="13686941" y="3089930"/>
            <a:ext cx="595070" cy="621323"/>
          </a:xfrm>
          <a:prstGeom prst="rect">
            <a:avLst/>
          </a:prstGeom>
          <a:solidFill>
            <a:srgbClr val="7E39BA"/>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126</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57</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186</a:t>
            </a:r>
            <a:endParaRPr/>
          </a:p>
        </p:txBody>
      </p:sp>
      <p:sp>
        <p:nvSpPr>
          <p:cNvPr id="500" name="Google Shape;500;p42"/>
          <p:cNvSpPr/>
          <p:nvPr/>
        </p:nvSpPr>
        <p:spPr>
          <a:xfrm>
            <a:off x="14877081" y="3089930"/>
            <a:ext cx="595070" cy="621323"/>
          </a:xfrm>
          <a:prstGeom prst="rect">
            <a:avLst/>
          </a:prstGeom>
          <a:solidFill>
            <a:srgbClr val="00C37B"/>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195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123</a:t>
            </a:r>
            <a:endParaRPr/>
          </a:p>
        </p:txBody>
      </p:sp>
      <p:sp>
        <p:nvSpPr>
          <p:cNvPr id="501" name="Google Shape;501;p42"/>
          <p:cNvSpPr/>
          <p:nvPr/>
        </p:nvSpPr>
        <p:spPr>
          <a:xfrm>
            <a:off x="14877081" y="4948917"/>
            <a:ext cx="595070" cy="621323"/>
          </a:xfrm>
          <a:prstGeom prst="rect">
            <a:avLst/>
          </a:prstGeom>
          <a:solidFill>
            <a:srgbClr val="15636B"/>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Dark</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99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107</a:t>
            </a:r>
            <a:endParaRPr/>
          </a:p>
        </p:txBody>
      </p:sp>
      <p:sp>
        <p:nvSpPr>
          <p:cNvPr id="502" name="Google Shape;502;p42"/>
          <p:cNvSpPr/>
          <p:nvPr/>
        </p:nvSpPr>
        <p:spPr>
          <a:xfrm>
            <a:off x="14877081" y="4330085"/>
            <a:ext cx="595070" cy="621323"/>
          </a:xfrm>
          <a:prstGeom prst="rect">
            <a:avLst/>
          </a:prstGeom>
          <a:solidFill>
            <a:srgbClr val="0F999C"/>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Aqua</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153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156</a:t>
            </a:r>
            <a:endParaRPr/>
          </a:p>
        </p:txBody>
      </p:sp>
      <p:sp>
        <p:nvSpPr>
          <p:cNvPr id="503" name="Google Shape;503;p42"/>
          <p:cNvSpPr/>
          <p:nvPr/>
        </p:nvSpPr>
        <p:spPr>
          <a:xfrm>
            <a:off x="14877081" y="3711253"/>
            <a:ext cx="595070" cy="621323"/>
          </a:xfrm>
          <a:prstGeom prst="rect">
            <a:avLst/>
          </a:prstGeom>
          <a:solidFill>
            <a:srgbClr val="01D1D0"/>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Bright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Aqua</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209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208</a:t>
            </a:r>
            <a:endParaRPr/>
          </a:p>
        </p:txBody>
      </p:sp>
      <p:sp>
        <p:nvSpPr>
          <p:cNvPr id="504" name="Google Shape;504;p42"/>
          <p:cNvSpPr/>
          <p:nvPr/>
        </p:nvSpPr>
        <p:spPr>
          <a:xfrm>
            <a:off x="14282011" y="3089930"/>
            <a:ext cx="595070" cy="621323"/>
          </a:xfrm>
          <a:prstGeom prst="rect">
            <a:avLst/>
          </a:prstGeom>
          <a:solidFill>
            <a:srgbClr val="FF0CAD"/>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Peach</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126</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131</a:t>
            </a:r>
            <a:endParaRPr/>
          </a:p>
        </p:txBody>
      </p:sp>
      <p:sp>
        <p:nvSpPr>
          <p:cNvPr id="505" name="Google Shape;505;p42"/>
          <p:cNvSpPr/>
          <p:nvPr/>
        </p:nvSpPr>
        <p:spPr>
          <a:xfrm>
            <a:off x="14282011" y="3711253"/>
            <a:ext cx="595070" cy="621323"/>
          </a:xfrm>
          <a:prstGeom prst="rect">
            <a:avLst/>
          </a:prstGeom>
          <a:solidFill>
            <a:srgbClr val="CB2980"/>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Light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Claret</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203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41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128</a:t>
            </a:r>
            <a:endParaRPr/>
          </a:p>
        </p:txBody>
      </p:sp>
      <p:sp>
        <p:nvSpPr>
          <p:cNvPr id="506" name="Google Shape;506;p42"/>
          <p:cNvSpPr/>
          <p:nvPr/>
        </p:nvSpPr>
        <p:spPr>
          <a:xfrm>
            <a:off x="14282011" y="4330085"/>
            <a:ext cx="595070" cy="621323"/>
          </a:xfrm>
          <a:prstGeom prst="rect">
            <a:avLst/>
          </a:prstGeom>
          <a:solidFill>
            <a:srgbClr val="860864"/>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Claret</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134</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100</a:t>
            </a:r>
            <a:endParaRPr/>
          </a:p>
        </p:txBody>
      </p:sp>
      <p:sp>
        <p:nvSpPr>
          <p:cNvPr id="507" name="Google Shape;507;p42"/>
          <p:cNvSpPr/>
          <p:nvPr/>
        </p:nvSpPr>
        <p:spPr>
          <a:xfrm>
            <a:off x="12496801" y="1405970"/>
            <a:ext cx="570669"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Primary</a:t>
            </a:r>
            <a:endParaRPr/>
          </a:p>
        </p:txBody>
      </p:sp>
      <p:sp>
        <p:nvSpPr>
          <p:cNvPr id="508" name="Google Shape;508;p42"/>
          <p:cNvSpPr/>
          <p:nvPr/>
        </p:nvSpPr>
        <p:spPr>
          <a:xfrm>
            <a:off x="12496801" y="2285400"/>
            <a:ext cx="843180"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Infographic</a:t>
            </a:r>
            <a:endParaRPr/>
          </a:p>
        </p:txBody>
      </p:sp>
      <p:sp>
        <p:nvSpPr>
          <p:cNvPr id="509" name="Google Shape;509;p42"/>
          <p:cNvSpPr/>
          <p:nvPr/>
        </p:nvSpPr>
        <p:spPr>
          <a:xfrm>
            <a:off x="13686941" y="1405970"/>
            <a:ext cx="753411"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Secondary</a:t>
            </a:r>
            <a:endParaRPr/>
          </a:p>
        </p:txBody>
      </p:sp>
      <p:sp>
        <p:nvSpPr>
          <p:cNvPr id="510" name="Google Shape;510;p42"/>
          <p:cNvSpPr/>
          <p:nvPr/>
        </p:nvSpPr>
        <p:spPr>
          <a:xfrm>
            <a:off x="13686941" y="3711253"/>
            <a:ext cx="595070" cy="621323"/>
          </a:xfrm>
          <a:prstGeom prst="rect">
            <a:avLst/>
          </a:prstGeom>
          <a:solidFill>
            <a:srgbClr val="4701A7"/>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Dark</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71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167</a:t>
            </a:r>
            <a:endParaRPr/>
          </a:p>
        </p:txBody>
      </p:sp>
    </p:spTree>
  </p:cSld>
  <p:clrMap bg1="lt1" tx1="dk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9"/>
        <p:cNvGrpSpPr/>
        <p:nvPr/>
      </p:nvGrpSpPr>
      <p:grpSpPr>
        <a:xfrm>
          <a:off x="0" y="0"/>
          <a:ext cx="0" cy="0"/>
          <a:chOff x="0" y="0"/>
          <a:chExt cx="0" cy="0"/>
        </a:xfrm>
      </p:grpSpPr>
      <p:sp>
        <p:nvSpPr>
          <p:cNvPr id="730" name="Google Shape;730;p61"/>
          <p:cNvSpPr txBox="1">
            <a:spLocks noGrp="1"/>
          </p:cNvSpPr>
          <p:nvPr>
            <p:ph type="title"/>
          </p:nvPr>
        </p:nvSpPr>
        <p:spPr>
          <a:xfrm>
            <a:off x="407988" y="404813"/>
            <a:ext cx="11016604" cy="863601"/>
          </a:xfrm>
          <a:prstGeom prst="rect">
            <a:avLst/>
          </a:prstGeom>
          <a:noFill/>
          <a:ln>
            <a:noFill/>
          </a:ln>
        </p:spPr>
        <p:txBody>
          <a:bodyPr spcFirstLastPara="1" wrap="square" lIns="0" tIns="0" rIns="0" bIns="0" anchor="t" anchorCtr="0">
            <a:normAutofit/>
          </a:bodyPr>
          <a:lstStyle>
            <a:lvl1pPr marR="0" lvl="0" algn="l" rtl="0">
              <a:lnSpc>
                <a:spcPct val="90000"/>
              </a:lnSpc>
              <a:spcBef>
                <a:spcPts val="0"/>
              </a:spcBef>
              <a:spcAft>
                <a:spcPts val="0"/>
              </a:spcAft>
              <a:buClr>
                <a:schemeClr val="dk2"/>
              </a:buClr>
              <a:buSzPts val="2600"/>
              <a:buFont typeface="Verdana"/>
              <a:buNone/>
              <a:defRPr sz="2600" b="0" i="0" u="none" strike="noStrike" cap="none">
                <a:solidFill>
                  <a:schemeClr val="dk2"/>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731" name="Google Shape;731;p61"/>
          <p:cNvPicPr preferRelativeResize="0"/>
          <p:nvPr/>
        </p:nvPicPr>
        <p:blipFill rotWithShape="1">
          <a:blip r:embed="rId27">
            <a:alphaModFix/>
          </a:blip>
          <a:srcRect l="81836" t="-4713" b="16530"/>
          <a:stretch/>
        </p:blipFill>
        <p:spPr>
          <a:xfrm>
            <a:off x="11547793" y="188640"/>
            <a:ext cx="424356" cy="459624"/>
          </a:xfrm>
          <a:prstGeom prst="rect">
            <a:avLst/>
          </a:prstGeom>
          <a:noFill/>
          <a:ln>
            <a:noFill/>
          </a:ln>
        </p:spPr>
      </p:pic>
      <p:sp>
        <p:nvSpPr>
          <p:cNvPr id="732" name="Google Shape;732;p61"/>
          <p:cNvSpPr txBox="1">
            <a:spLocks noGrp="1"/>
          </p:cNvSpPr>
          <p:nvPr>
            <p:ph type="body" idx="1"/>
          </p:nvPr>
        </p:nvSpPr>
        <p:spPr>
          <a:xfrm>
            <a:off x="413067" y="1412875"/>
            <a:ext cx="11370945" cy="5040313"/>
          </a:xfrm>
          <a:prstGeom prst="rect">
            <a:avLst/>
          </a:prstGeom>
          <a:noFill/>
          <a:ln>
            <a:noFill/>
          </a:ln>
        </p:spPr>
        <p:txBody>
          <a:bodyPr spcFirstLastPara="1" wrap="square" lIns="0" tIns="0" rIns="0" bIns="0" anchor="t" anchorCtr="0">
            <a:normAutofit/>
          </a:bodyPr>
          <a:lstStyle>
            <a:lvl1pPr marL="457200" marR="0" lvl="0" indent="-228600" algn="l"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L="914400" marR="0" lvl="1" indent="-330200"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L="1371600" marR="0" lvl="2" indent="-317500"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L="1828800" marR="0" lvl="3" indent="-304800"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L="2286000" marR="0" lvl="4" indent="-317500"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733" name="Google Shape;733;p61"/>
          <p:cNvSpPr/>
          <p:nvPr/>
        </p:nvSpPr>
        <p:spPr>
          <a:xfrm>
            <a:off x="12496801" y="1590548"/>
            <a:ext cx="595070" cy="621323"/>
          </a:xfrm>
          <a:prstGeom prst="rect">
            <a:avLst/>
          </a:prstGeom>
          <a:solidFill>
            <a:schemeClr val="accent1"/>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Capgemini Blue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112</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173</a:t>
            </a:r>
            <a:endParaRPr/>
          </a:p>
        </p:txBody>
      </p:sp>
      <p:sp>
        <p:nvSpPr>
          <p:cNvPr id="734" name="Google Shape;734;p61"/>
          <p:cNvSpPr/>
          <p:nvPr/>
        </p:nvSpPr>
        <p:spPr>
          <a:xfrm>
            <a:off x="13091871" y="1590548"/>
            <a:ext cx="595070" cy="621323"/>
          </a:xfrm>
          <a:prstGeom prst="rect">
            <a:avLst/>
          </a:prstGeom>
          <a:solidFill>
            <a:schemeClr val="accent2"/>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Vibrant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Blue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171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219</a:t>
            </a:r>
            <a:endParaRPr/>
          </a:p>
        </p:txBody>
      </p:sp>
      <p:sp>
        <p:nvSpPr>
          <p:cNvPr id="735" name="Google Shape;735;p61"/>
          <p:cNvSpPr/>
          <p:nvPr/>
        </p:nvSpPr>
        <p:spPr>
          <a:xfrm>
            <a:off x="13686941" y="1590548"/>
            <a:ext cx="595070" cy="621323"/>
          </a:xfrm>
          <a:prstGeom prst="rect">
            <a:avLst/>
          </a:prstGeom>
          <a:solidFill>
            <a:schemeClr val="accent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Deep</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43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61</a:t>
            </a:r>
            <a:endParaRPr/>
          </a:p>
        </p:txBody>
      </p:sp>
      <p:sp>
        <p:nvSpPr>
          <p:cNvPr id="736" name="Google Shape;736;p61"/>
          <p:cNvSpPr/>
          <p:nvPr/>
        </p:nvSpPr>
        <p:spPr>
          <a:xfrm>
            <a:off x="14282011" y="1590548"/>
            <a:ext cx="595070" cy="621323"/>
          </a:xfrm>
          <a:prstGeom prst="rect">
            <a:avLst/>
          </a:prstGeom>
          <a:solidFill>
            <a:schemeClr val="accent4"/>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Tech</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Red</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48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76</a:t>
            </a:r>
            <a:endParaRPr/>
          </a:p>
        </p:txBody>
      </p:sp>
      <p:sp>
        <p:nvSpPr>
          <p:cNvPr id="737" name="Google Shape;737;p61"/>
          <p:cNvSpPr/>
          <p:nvPr/>
        </p:nvSpPr>
        <p:spPr>
          <a:xfrm>
            <a:off x="14877081" y="1590548"/>
            <a:ext cx="595070" cy="621323"/>
          </a:xfrm>
          <a:prstGeom prst="rect">
            <a:avLst/>
          </a:prstGeom>
          <a:solidFill>
            <a:schemeClr val="accent5"/>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Zest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149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230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22</a:t>
            </a:r>
            <a:endParaRPr/>
          </a:p>
        </p:txBody>
      </p:sp>
      <p:sp>
        <p:nvSpPr>
          <p:cNvPr id="738" name="Google Shape;738;p61"/>
          <p:cNvSpPr/>
          <p:nvPr/>
        </p:nvSpPr>
        <p:spPr>
          <a:xfrm>
            <a:off x="12496801" y="2468607"/>
            <a:ext cx="595070" cy="621323"/>
          </a:xfrm>
          <a:prstGeom prst="rect">
            <a:avLst/>
          </a:prstGeom>
          <a:solidFill>
            <a:srgbClr val="80B8D6"/>
          </a:solidFill>
          <a:ln>
            <a:noFill/>
          </a:ln>
        </p:spPr>
        <p:txBody>
          <a:bodyPr spcFirstLastPara="1" wrap="square" lIns="0" tIns="0" rIns="0" bIns="0" anchor="ctr" anchorCtr="0">
            <a:noAutofit/>
          </a:bodyPr>
          <a:lstStyle/>
          <a:p>
            <a:pPr marL="58738" marR="0" lvl="0" indent="0" algn="l" rtl="0">
              <a:spcBef>
                <a:spcPts val="0"/>
              </a:spcBef>
              <a:spcAft>
                <a:spcPts val="0"/>
              </a:spcAft>
              <a:buNone/>
            </a:pPr>
            <a:r>
              <a:rPr lang="en-US" sz="600" b="1">
                <a:solidFill>
                  <a:schemeClr val="lt1"/>
                </a:solidFill>
                <a:latin typeface="Verdana"/>
                <a:ea typeface="Verdana"/>
                <a:cs typeface="Verdana"/>
                <a:sym typeface="Verdana"/>
              </a:rPr>
              <a:t>Capgemini Blue</a:t>
            </a:r>
            <a:r>
              <a:rPr lang="en-US" sz="600">
                <a:solidFill>
                  <a:schemeClr val="lt1"/>
                </a:solidFill>
                <a:latin typeface="Verdana"/>
                <a:ea typeface="Verdana"/>
                <a:cs typeface="Verdana"/>
                <a:sym typeface="Verdana"/>
              </a:rPr>
              <a:t> (-50%)</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128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184</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214</a:t>
            </a:r>
            <a:endParaRPr/>
          </a:p>
        </p:txBody>
      </p:sp>
      <p:sp>
        <p:nvSpPr>
          <p:cNvPr id="739" name="Google Shape;739;p61"/>
          <p:cNvSpPr/>
          <p:nvPr/>
        </p:nvSpPr>
        <p:spPr>
          <a:xfrm>
            <a:off x="13091871" y="2468607"/>
            <a:ext cx="595070" cy="621323"/>
          </a:xfrm>
          <a:prstGeom prst="rect">
            <a:avLst/>
          </a:prstGeom>
          <a:solidFill>
            <a:srgbClr val="88D5ED"/>
          </a:solidFill>
          <a:ln>
            <a:noFill/>
          </a:ln>
        </p:spPr>
        <p:txBody>
          <a:bodyPr spcFirstLastPara="1" wrap="square" lIns="0" tIns="0" rIns="0" bIns="0" anchor="ctr" anchorCtr="0">
            <a:noAutofit/>
          </a:bodyPr>
          <a:lstStyle/>
          <a:p>
            <a:pPr marL="58738" marR="0" lvl="0" indent="0" algn="l" rtl="0">
              <a:spcBef>
                <a:spcPts val="0"/>
              </a:spcBef>
              <a:spcAft>
                <a:spcPts val="0"/>
              </a:spcAft>
              <a:buNone/>
            </a:pPr>
            <a:r>
              <a:rPr lang="en-US" sz="600" b="1">
                <a:solidFill>
                  <a:schemeClr val="lt1"/>
                </a:solidFill>
                <a:latin typeface="Verdana"/>
                <a:ea typeface="Verdana"/>
                <a:cs typeface="Verdana"/>
                <a:sym typeface="Verdana"/>
              </a:rPr>
              <a:t>Vibrant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Blue</a:t>
            </a:r>
            <a:r>
              <a:rPr lang="en-US" sz="600">
                <a:solidFill>
                  <a:schemeClr val="lt1"/>
                </a:solidFill>
                <a:latin typeface="Verdana"/>
                <a:ea typeface="Verdana"/>
                <a:cs typeface="Verdana"/>
                <a:sym typeface="Verdana"/>
              </a:rPr>
              <a:t> (-50%)</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136</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213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237</a:t>
            </a:r>
            <a:endParaRPr/>
          </a:p>
        </p:txBody>
      </p:sp>
      <p:sp>
        <p:nvSpPr>
          <p:cNvPr id="740" name="Google Shape;740;p61"/>
          <p:cNvSpPr/>
          <p:nvPr/>
        </p:nvSpPr>
        <p:spPr>
          <a:xfrm>
            <a:off x="13686941" y="2468607"/>
            <a:ext cx="595070" cy="621323"/>
          </a:xfrm>
          <a:prstGeom prst="rect">
            <a:avLst/>
          </a:prstGeom>
          <a:solidFill>
            <a:srgbClr val="6D64CC"/>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Bright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109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100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204</a:t>
            </a:r>
            <a:endParaRPr/>
          </a:p>
        </p:txBody>
      </p:sp>
      <p:sp>
        <p:nvSpPr>
          <p:cNvPr id="741" name="Google Shape;741;p61"/>
          <p:cNvSpPr/>
          <p:nvPr/>
        </p:nvSpPr>
        <p:spPr>
          <a:xfrm>
            <a:off x="14282011" y="2468607"/>
            <a:ext cx="595070" cy="621323"/>
          </a:xfrm>
          <a:prstGeom prst="rect">
            <a:avLst/>
          </a:prstGeom>
          <a:solidFill>
            <a:srgbClr val="FF6327"/>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Orange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99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39</a:t>
            </a:r>
            <a:endParaRPr/>
          </a:p>
        </p:txBody>
      </p:sp>
      <p:sp>
        <p:nvSpPr>
          <p:cNvPr id="742" name="Google Shape;742;p61"/>
          <p:cNvSpPr/>
          <p:nvPr/>
        </p:nvSpPr>
        <p:spPr>
          <a:xfrm>
            <a:off x="14877081" y="2468607"/>
            <a:ext cx="595070" cy="621323"/>
          </a:xfrm>
          <a:prstGeom prst="rect">
            <a:avLst/>
          </a:prstGeom>
          <a:solidFill>
            <a:srgbClr val="C8FF16"/>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Bright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200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22</a:t>
            </a:r>
            <a:endParaRPr/>
          </a:p>
        </p:txBody>
      </p:sp>
      <p:sp>
        <p:nvSpPr>
          <p:cNvPr id="743" name="Google Shape;743;p61"/>
          <p:cNvSpPr/>
          <p:nvPr/>
        </p:nvSpPr>
        <p:spPr>
          <a:xfrm>
            <a:off x="13686941" y="3089930"/>
            <a:ext cx="595070" cy="621323"/>
          </a:xfrm>
          <a:prstGeom prst="rect">
            <a:avLst/>
          </a:prstGeom>
          <a:solidFill>
            <a:srgbClr val="7E39BA"/>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126</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57</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186</a:t>
            </a:r>
            <a:endParaRPr/>
          </a:p>
        </p:txBody>
      </p:sp>
      <p:sp>
        <p:nvSpPr>
          <p:cNvPr id="744" name="Google Shape;744;p61"/>
          <p:cNvSpPr/>
          <p:nvPr/>
        </p:nvSpPr>
        <p:spPr>
          <a:xfrm>
            <a:off x="14877081" y="3089930"/>
            <a:ext cx="595070" cy="621323"/>
          </a:xfrm>
          <a:prstGeom prst="rect">
            <a:avLst/>
          </a:prstGeom>
          <a:solidFill>
            <a:srgbClr val="00C37B"/>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195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123</a:t>
            </a:r>
            <a:endParaRPr/>
          </a:p>
        </p:txBody>
      </p:sp>
      <p:sp>
        <p:nvSpPr>
          <p:cNvPr id="745" name="Google Shape;745;p61"/>
          <p:cNvSpPr/>
          <p:nvPr/>
        </p:nvSpPr>
        <p:spPr>
          <a:xfrm>
            <a:off x="14877081" y="4948917"/>
            <a:ext cx="595070" cy="621323"/>
          </a:xfrm>
          <a:prstGeom prst="rect">
            <a:avLst/>
          </a:prstGeom>
          <a:solidFill>
            <a:srgbClr val="15636B"/>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Dark</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99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107</a:t>
            </a:r>
            <a:endParaRPr/>
          </a:p>
        </p:txBody>
      </p:sp>
      <p:sp>
        <p:nvSpPr>
          <p:cNvPr id="746" name="Google Shape;746;p61"/>
          <p:cNvSpPr/>
          <p:nvPr/>
        </p:nvSpPr>
        <p:spPr>
          <a:xfrm>
            <a:off x="14877081" y="4330085"/>
            <a:ext cx="595070" cy="621323"/>
          </a:xfrm>
          <a:prstGeom prst="rect">
            <a:avLst/>
          </a:prstGeom>
          <a:solidFill>
            <a:srgbClr val="0F999C"/>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Aqua</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153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156</a:t>
            </a:r>
            <a:endParaRPr/>
          </a:p>
        </p:txBody>
      </p:sp>
      <p:sp>
        <p:nvSpPr>
          <p:cNvPr id="747" name="Google Shape;747;p61"/>
          <p:cNvSpPr/>
          <p:nvPr/>
        </p:nvSpPr>
        <p:spPr>
          <a:xfrm>
            <a:off x="14877081" y="3711253"/>
            <a:ext cx="595070" cy="621323"/>
          </a:xfrm>
          <a:prstGeom prst="rect">
            <a:avLst/>
          </a:prstGeom>
          <a:solidFill>
            <a:srgbClr val="01D1D0"/>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Bright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Aqua</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209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208</a:t>
            </a:r>
            <a:endParaRPr/>
          </a:p>
        </p:txBody>
      </p:sp>
      <p:sp>
        <p:nvSpPr>
          <p:cNvPr id="748" name="Google Shape;748;p61"/>
          <p:cNvSpPr/>
          <p:nvPr/>
        </p:nvSpPr>
        <p:spPr>
          <a:xfrm>
            <a:off x="14282011" y="3089930"/>
            <a:ext cx="595070" cy="621323"/>
          </a:xfrm>
          <a:prstGeom prst="rect">
            <a:avLst/>
          </a:prstGeom>
          <a:solidFill>
            <a:srgbClr val="FF0CAD"/>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Peach</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126</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131</a:t>
            </a:r>
            <a:endParaRPr/>
          </a:p>
        </p:txBody>
      </p:sp>
      <p:sp>
        <p:nvSpPr>
          <p:cNvPr id="749" name="Google Shape;749;p61"/>
          <p:cNvSpPr/>
          <p:nvPr/>
        </p:nvSpPr>
        <p:spPr>
          <a:xfrm>
            <a:off x="14282011" y="3711253"/>
            <a:ext cx="595070" cy="621323"/>
          </a:xfrm>
          <a:prstGeom prst="rect">
            <a:avLst/>
          </a:prstGeom>
          <a:solidFill>
            <a:srgbClr val="CB2980"/>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Light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Claret</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203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41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128</a:t>
            </a:r>
            <a:endParaRPr/>
          </a:p>
        </p:txBody>
      </p:sp>
      <p:sp>
        <p:nvSpPr>
          <p:cNvPr id="750" name="Google Shape;750;p61"/>
          <p:cNvSpPr/>
          <p:nvPr/>
        </p:nvSpPr>
        <p:spPr>
          <a:xfrm>
            <a:off x="14282011" y="4330085"/>
            <a:ext cx="595070" cy="621323"/>
          </a:xfrm>
          <a:prstGeom prst="rect">
            <a:avLst/>
          </a:prstGeom>
          <a:solidFill>
            <a:srgbClr val="860864"/>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Claret</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134</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100</a:t>
            </a:r>
            <a:endParaRPr/>
          </a:p>
        </p:txBody>
      </p:sp>
      <p:sp>
        <p:nvSpPr>
          <p:cNvPr id="751" name="Google Shape;751;p61"/>
          <p:cNvSpPr/>
          <p:nvPr/>
        </p:nvSpPr>
        <p:spPr>
          <a:xfrm>
            <a:off x="12496801" y="1405970"/>
            <a:ext cx="570669"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Primary</a:t>
            </a:r>
            <a:endParaRPr/>
          </a:p>
        </p:txBody>
      </p:sp>
      <p:sp>
        <p:nvSpPr>
          <p:cNvPr id="752" name="Google Shape;752;p61"/>
          <p:cNvSpPr/>
          <p:nvPr/>
        </p:nvSpPr>
        <p:spPr>
          <a:xfrm>
            <a:off x="12496801" y="2285400"/>
            <a:ext cx="843180"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Infographic</a:t>
            </a:r>
            <a:endParaRPr/>
          </a:p>
        </p:txBody>
      </p:sp>
      <p:sp>
        <p:nvSpPr>
          <p:cNvPr id="753" name="Google Shape;753;p61"/>
          <p:cNvSpPr/>
          <p:nvPr/>
        </p:nvSpPr>
        <p:spPr>
          <a:xfrm>
            <a:off x="13686941" y="1405970"/>
            <a:ext cx="753411"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Secondary</a:t>
            </a:r>
            <a:endParaRPr/>
          </a:p>
        </p:txBody>
      </p:sp>
      <p:sp>
        <p:nvSpPr>
          <p:cNvPr id="754" name="Google Shape;754;p61"/>
          <p:cNvSpPr/>
          <p:nvPr/>
        </p:nvSpPr>
        <p:spPr>
          <a:xfrm>
            <a:off x="13686941" y="3711253"/>
            <a:ext cx="595070" cy="621323"/>
          </a:xfrm>
          <a:prstGeom prst="rect">
            <a:avLst/>
          </a:prstGeom>
          <a:solidFill>
            <a:srgbClr val="4701A7"/>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Dark</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71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167</a:t>
            </a:r>
            <a:endParaRPr/>
          </a:p>
        </p:txBody>
      </p:sp>
    </p:spTree>
  </p:cSld>
  <p:clrMap bg1="lt1" tx1="dk1" bg2="dk2" tx2="lt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34"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1.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86"/>
          <p:cNvSpPr txBox="1">
            <a:spLocks noGrp="1"/>
          </p:cNvSpPr>
          <p:nvPr>
            <p:ph type="body" idx="1"/>
          </p:nvPr>
        </p:nvSpPr>
        <p:spPr>
          <a:xfrm>
            <a:off x="7055141" y="1844824"/>
            <a:ext cx="4728872" cy="1182207"/>
          </a:xfrm>
          <a:prstGeom prst="rect">
            <a:avLst/>
          </a:prstGeom>
          <a:noFill/>
          <a:ln>
            <a:noFill/>
          </a:ln>
        </p:spPr>
        <p:txBody>
          <a:bodyPr spcFirstLastPara="1" wrap="square" lIns="91425" tIns="45700" rIns="91425" bIns="45700" anchor="b" anchorCtr="0">
            <a:normAutofit/>
          </a:bodyPr>
          <a:lstStyle/>
          <a:p>
            <a:pPr marL="0" lvl="0" indent="0" algn="r" rtl="0">
              <a:lnSpc>
                <a:spcPct val="115384"/>
              </a:lnSpc>
              <a:spcBef>
                <a:spcPts val="0"/>
              </a:spcBef>
              <a:spcAft>
                <a:spcPts val="0"/>
              </a:spcAft>
              <a:buClr>
                <a:schemeClr val="accent2"/>
              </a:buClr>
              <a:buSzPts val="2600"/>
              <a:buNone/>
            </a:pPr>
            <a:r>
              <a:rPr lang="en-US"/>
              <a:t>Fresh  Grads – Group Project</a:t>
            </a:r>
            <a:endParaRPr/>
          </a:p>
          <a:p>
            <a:pPr marL="0" lvl="0" indent="0" algn="r" rtl="0">
              <a:lnSpc>
                <a:spcPct val="90000"/>
              </a:lnSpc>
              <a:spcBef>
                <a:spcPts val="200"/>
              </a:spcBef>
              <a:spcAft>
                <a:spcPts val="0"/>
              </a:spcAft>
              <a:buClr>
                <a:srgbClr val="8DA9DB"/>
              </a:buClr>
              <a:buSzPts val="1800"/>
              <a:buNone/>
            </a:pPr>
            <a:r>
              <a:rPr lang="en-US" sz="1800" b="1">
                <a:solidFill>
                  <a:srgbClr val="8DA9DB"/>
                </a:solidFill>
                <a:latin typeface="Times New Roman"/>
                <a:ea typeface="Times New Roman"/>
                <a:cs typeface="Times New Roman"/>
                <a:sym typeface="Times New Roman"/>
              </a:rPr>
              <a:t>SHOPPING MALL MANAGEMENT SYSTEM</a:t>
            </a:r>
            <a:endParaRPr sz="1800">
              <a:solidFill>
                <a:srgbClr val="8DA9DB"/>
              </a:solidFill>
              <a:latin typeface="Calibri"/>
              <a:ea typeface="Calibri"/>
              <a:cs typeface="Calibri"/>
              <a:sym typeface="Calibri"/>
            </a:endParaRPr>
          </a:p>
        </p:txBody>
      </p:sp>
      <p:sp>
        <p:nvSpPr>
          <p:cNvPr id="1120" name="Google Shape;1120;p86"/>
          <p:cNvSpPr txBox="1"/>
          <p:nvPr/>
        </p:nvSpPr>
        <p:spPr>
          <a:xfrm>
            <a:off x="641268" y="3556062"/>
            <a:ext cx="6103916" cy="357016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dirty="0">
                <a:solidFill>
                  <a:schemeClr val="dk1"/>
                </a:solidFill>
                <a:latin typeface="Calibri"/>
                <a:ea typeface="Calibri"/>
                <a:cs typeface="Calibri"/>
                <a:sym typeface="Calibri"/>
              </a:rPr>
              <a:t>Group Members:</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Parimal Deshmukh, TC02050122</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Prabhat Chauhan, TC02050159</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Bhushan Bharti, TC02050161</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err="1">
                <a:solidFill>
                  <a:schemeClr val="dk1"/>
                </a:solidFill>
                <a:latin typeface="Calibri"/>
                <a:ea typeface="Calibri"/>
                <a:cs typeface="Calibri"/>
                <a:sym typeface="Calibri"/>
              </a:rPr>
              <a:t>Sachin</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yadav</a:t>
            </a:r>
            <a:r>
              <a:rPr lang="en-US" sz="1800" dirty="0">
                <a:solidFill>
                  <a:schemeClr val="dk1"/>
                </a:solidFill>
                <a:latin typeface="Calibri"/>
                <a:ea typeface="Calibri"/>
                <a:cs typeface="Calibri"/>
                <a:sym typeface="Calibri"/>
              </a:rPr>
              <a:t>, TC02050162</a:t>
            </a:r>
          </a:p>
          <a:p>
            <a:pPr marL="0" marR="0" lvl="0" indent="0" algn="l" rtl="0">
              <a:spcBef>
                <a:spcPts val="0"/>
              </a:spcBef>
              <a:spcAft>
                <a:spcPts val="0"/>
              </a:spcAft>
              <a:buNone/>
            </a:pPr>
            <a:r>
              <a:rPr lang="en-IN" sz="1800" dirty="0" err="1"/>
              <a:t>Anuraddha</a:t>
            </a:r>
            <a:r>
              <a:rPr lang="en-IN" sz="1800" dirty="0"/>
              <a:t> Gandhi, TC02050157</a:t>
            </a:r>
          </a:p>
          <a:p>
            <a:pPr marL="0" marR="0" lvl="0" indent="0" algn="l" rtl="0">
              <a:spcBef>
                <a:spcPts val="0"/>
              </a:spcBef>
              <a:spcAft>
                <a:spcPts val="0"/>
              </a:spcAft>
              <a:buNone/>
            </a:pPr>
            <a:r>
              <a:rPr lang="en-IN" sz="1800" dirty="0" err="1"/>
              <a:t>Sharavari</a:t>
            </a:r>
            <a:r>
              <a:rPr lang="en-IN" sz="1800" dirty="0"/>
              <a:t> Dhole, TC02050158</a:t>
            </a:r>
          </a:p>
          <a:p>
            <a:pPr marL="0" marR="0" lvl="0" indent="0" algn="l" rtl="0">
              <a:spcBef>
                <a:spcPts val="0"/>
              </a:spcBef>
              <a:spcAft>
                <a:spcPts val="0"/>
              </a:spcAft>
              <a:buNone/>
            </a:pPr>
            <a:r>
              <a:rPr lang="en-IN" sz="1800" dirty="0"/>
              <a:t>Sakshi </a:t>
            </a:r>
            <a:r>
              <a:rPr lang="en-IN" sz="1800" dirty="0" err="1"/>
              <a:t>Nishane</a:t>
            </a:r>
            <a:r>
              <a:rPr lang="en-IN" sz="1800" dirty="0"/>
              <a:t>, TC02050158</a:t>
            </a:r>
          </a:p>
          <a:p>
            <a:pPr marL="0" marR="0" lvl="0" indent="0" algn="l" rtl="0">
              <a:spcBef>
                <a:spcPts val="0"/>
              </a:spcBef>
              <a:spcAft>
                <a:spcPts val="0"/>
              </a:spcAft>
              <a:buNone/>
            </a:pPr>
            <a:endParaRPr lang="en-IN" sz="1800" dirty="0"/>
          </a:p>
          <a:p>
            <a:pPr marL="0" marR="0" lvl="0" indent="0" algn="l" rtl="0">
              <a:spcBef>
                <a:spcPts val="0"/>
              </a:spcBef>
              <a:spcAft>
                <a:spcPts val="0"/>
              </a:spcAft>
              <a:buNone/>
            </a:pPr>
            <a:endParaRPr lang="en-IN" dirty="0"/>
          </a:p>
          <a:p>
            <a:pPr marL="0" marR="0" lvl="0" indent="0" algn="l" rtl="0">
              <a:spcBef>
                <a:spcPts val="0"/>
              </a:spcBef>
              <a:spcAft>
                <a:spcPts val="0"/>
              </a:spcAft>
              <a:buNone/>
            </a:pP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1275" name="Google Shape;1275;p95"/>
          <p:cNvSpPr/>
          <p:nvPr/>
        </p:nvSpPr>
        <p:spPr>
          <a:xfrm>
            <a:off x="4821381" y="-3133898"/>
            <a:ext cx="8076365" cy="28677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Verdana"/>
              <a:buNone/>
            </a:pPr>
            <a:endParaRPr sz="1800" b="0" i="0" u="none" strike="noStrike" cap="none">
              <a:solidFill>
                <a:srgbClr val="000000"/>
              </a:solidFill>
              <a:latin typeface="Verdana"/>
              <a:ea typeface="Verdana"/>
              <a:cs typeface="Verdana"/>
              <a:sym typeface="Verdana"/>
            </a:endParaRPr>
          </a:p>
        </p:txBody>
      </p:sp>
      <p:sp>
        <p:nvSpPr>
          <p:cNvPr id="1276" name="Google Shape;1276;p95"/>
          <p:cNvSpPr txBox="1"/>
          <p:nvPr/>
        </p:nvSpPr>
        <p:spPr>
          <a:xfrm>
            <a:off x="1105593" y="482138"/>
            <a:ext cx="182293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Verdana"/>
              <a:buNone/>
            </a:pPr>
            <a:r>
              <a:rPr lang="en-US" sz="1800" b="1" i="0" u="none" strike="noStrike" cap="none">
                <a:solidFill>
                  <a:srgbClr val="000000"/>
                </a:solidFill>
                <a:latin typeface="Verdana"/>
                <a:ea typeface="Verdana"/>
                <a:cs typeface="Verdana"/>
                <a:sym typeface="Verdana"/>
              </a:rPr>
              <a:t>Class Design</a:t>
            </a:r>
            <a:endParaRPr/>
          </a:p>
        </p:txBody>
      </p:sp>
      <p:sp>
        <p:nvSpPr>
          <p:cNvPr id="1277" name="Google Shape;1277;p95"/>
          <p:cNvSpPr/>
          <p:nvPr/>
        </p:nvSpPr>
        <p:spPr>
          <a:xfrm>
            <a:off x="1105593" y="1030432"/>
            <a:ext cx="6974379" cy="36933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Verdana"/>
              <a:buNone/>
            </a:pPr>
            <a:r>
              <a:rPr lang="en-US" sz="1800" b="1" i="0" u="sng" strike="noStrike" cap="none">
                <a:solidFill>
                  <a:srgbClr val="000000"/>
                </a:solidFill>
                <a:latin typeface="Verdana"/>
                <a:ea typeface="Verdana"/>
                <a:cs typeface="Verdana"/>
                <a:sym typeface="Verdana"/>
              </a:rPr>
              <a:t>Repository Interface:</a:t>
            </a:r>
            <a:endParaRPr sz="1800" b="0" i="0" u="none" strike="noStrike" cap="none">
              <a:solidFill>
                <a:srgbClr val="000000"/>
              </a:solidFill>
              <a:latin typeface="Verdana"/>
              <a:ea typeface="Verdana"/>
              <a:cs typeface="Verdana"/>
              <a:sym typeface="Verdana"/>
            </a:endParaRPr>
          </a:p>
        </p:txBody>
      </p:sp>
      <p:sp>
        <p:nvSpPr>
          <p:cNvPr id="1278" name="Google Shape;1278;p95"/>
          <p:cNvSpPr/>
          <p:nvPr/>
        </p:nvSpPr>
        <p:spPr>
          <a:xfrm>
            <a:off x="1452785" y="1507487"/>
            <a:ext cx="2657742" cy="1310626"/>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79" name="Google Shape;1279;p95"/>
          <p:cNvSpPr txBox="1"/>
          <p:nvPr/>
        </p:nvSpPr>
        <p:spPr>
          <a:xfrm>
            <a:off x="1452785" y="1497692"/>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IShopRepository</a:t>
            </a:r>
            <a:endParaRPr sz="1050" b="1">
              <a:solidFill>
                <a:schemeClr val="dk1"/>
              </a:solidFill>
              <a:latin typeface="Verdana"/>
              <a:ea typeface="Verdana"/>
              <a:cs typeface="Verdana"/>
              <a:sym typeface="Verdana"/>
            </a:endParaRPr>
          </a:p>
        </p:txBody>
      </p:sp>
      <p:sp>
        <p:nvSpPr>
          <p:cNvPr id="1280" name="Google Shape;1280;p95"/>
          <p:cNvSpPr txBox="1"/>
          <p:nvPr/>
        </p:nvSpPr>
        <p:spPr>
          <a:xfrm>
            <a:off x="1522745" y="1741079"/>
            <a:ext cx="2493777"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Verdana"/>
                <a:ea typeface="Verdana"/>
                <a:cs typeface="Verdana"/>
                <a:sym typeface="Verdana"/>
              </a:rPr>
              <a:t>+addShop(Shop shop) : Shop</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+updateShop(Shop shop) : Shop</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+searchShopById(long id):Shop</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+deleteShop(long id):boolean</a:t>
            </a: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p:txBody>
      </p:sp>
      <p:cxnSp>
        <p:nvCxnSpPr>
          <p:cNvPr id="1281" name="Google Shape;1281;p95"/>
          <p:cNvCxnSpPr/>
          <p:nvPr/>
        </p:nvCxnSpPr>
        <p:spPr>
          <a:xfrm>
            <a:off x="1452785" y="2555193"/>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282" name="Google Shape;1282;p95"/>
          <p:cNvSpPr/>
          <p:nvPr/>
        </p:nvSpPr>
        <p:spPr>
          <a:xfrm>
            <a:off x="4821381" y="693979"/>
            <a:ext cx="2657742" cy="1032962"/>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83" name="Google Shape;1283;p95"/>
          <p:cNvSpPr txBox="1"/>
          <p:nvPr/>
        </p:nvSpPr>
        <p:spPr>
          <a:xfrm>
            <a:off x="4821381" y="684184"/>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IMalltRepository</a:t>
            </a:r>
            <a:endParaRPr sz="1050" b="1">
              <a:solidFill>
                <a:schemeClr val="dk1"/>
              </a:solidFill>
              <a:latin typeface="Verdana"/>
              <a:ea typeface="Verdana"/>
              <a:cs typeface="Verdana"/>
              <a:sym typeface="Verdana"/>
            </a:endParaRPr>
          </a:p>
        </p:txBody>
      </p:sp>
      <p:sp>
        <p:nvSpPr>
          <p:cNvPr id="1284" name="Google Shape;1284;p95"/>
          <p:cNvSpPr txBox="1"/>
          <p:nvPr/>
        </p:nvSpPr>
        <p:spPr>
          <a:xfrm>
            <a:off x="4891341" y="927571"/>
            <a:ext cx="2493777"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Verdana"/>
                <a:ea typeface="Verdana"/>
                <a:cs typeface="Verdana"/>
                <a:sym typeface="Verdana"/>
              </a:rPr>
              <a:t>+addMall(Mall mall) : Mall</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+updateMall(Mall mall) : Mall</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+searchMall(long id):Mall</a:t>
            </a:r>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p:txBody>
      </p:sp>
      <p:cxnSp>
        <p:nvCxnSpPr>
          <p:cNvPr id="1285" name="Google Shape;1285;p95"/>
          <p:cNvCxnSpPr/>
          <p:nvPr/>
        </p:nvCxnSpPr>
        <p:spPr>
          <a:xfrm>
            <a:off x="4821381" y="1536586"/>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286" name="Google Shape;1286;p95"/>
          <p:cNvSpPr/>
          <p:nvPr/>
        </p:nvSpPr>
        <p:spPr>
          <a:xfrm>
            <a:off x="1697765" y="3160825"/>
            <a:ext cx="2657742" cy="1310811"/>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87" name="Google Shape;1287;p95"/>
          <p:cNvSpPr txBox="1"/>
          <p:nvPr/>
        </p:nvSpPr>
        <p:spPr>
          <a:xfrm>
            <a:off x="1697765" y="3151031"/>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IEmployeeRepository</a:t>
            </a:r>
            <a:endParaRPr sz="1050" b="1">
              <a:solidFill>
                <a:schemeClr val="dk1"/>
              </a:solidFill>
              <a:latin typeface="Verdana"/>
              <a:ea typeface="Verdana"/>
              <a:cs typeface="Verdana"/>
              <a:sym typeface="Verdana"/>
            </a:endParaRPr>
          </a:p>
        </p:txBody>
      </p:sp>
      <p:sp>
        <p:nvSpPr>
          <p:cNvPr id="1288" name="Google Shape;1288;p95"/>
          <p:cNvSpPr txBox="1"/>
          <p:nvPr/>
        </p:nvSpPr>
        <p:spPr>
          <a:xfrm>
            <a:off x="1767725" y="3394418"/>
            <a:ext cx="2493777"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Verdana"/>
                <a:ea typeface="Verdana"/>
                <a:cs typeface="Verdana"/>
                <a:sym typeface="Verdana"/>
              </a:rPr>
              <a:t>+addEmployee(Employee employee) : Employee</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+updateEmployee(Employee employee) : Employee</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+searchEmployee(long id): Employee</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+deleteEmployee(long id):Boolean</a:t>
            </a:r>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p:txBody>
      </p:sp>
      <p:cxnSp>
        <p:nvCxnSpPr>
          <p:cNvPr id="1289" name="Google Shape;1289;p95"/>
          <p:cNvCxnSpPr/>
          <p:nvPr/>
        </p:nvCxnSpPr>
        <p:spPr>
          <a:xfrm>
            <a:off x="1697765" y="4270967"/>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290" name="Google Shape;1290;p95"/>
          <p:cNvSpPr/>
          <p:nvPr/>
        </p:nvSpPr>
        <p:spPr>
          <a:xfrm>
            <a:off x="5247830" y="4655681"/>
            <a:ext cx="2657742" cy="1067424"/>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91" name="Google Shape;1291;p95"/>
          <p:cNvSpPr txBox="1"/>
          <p:nvPr/>
        </p:nvSpPr>
        <p:spPr>
          <a:xfrm>
            <a:off x="5247830" y="4645886"/>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IUserRepository</a:t>
            </a:r>
            <a:endParaRPr sz="1050" b="1">
              <a:solidFill>
                <a:schemeClr val="dk1"/>
              </a:solidFill>
              <a:latin typeface="Verdana"/>
              <a:ea typeface="Verdana"/>
              <a:cs typeface="Verdana"/>
              <a:sym typeface="Verdana"/>
            </a:endParaRPr>
          </a:p>
        </p:txBody>
      </p:sp>
      <p:sp>
        <p:nvSpPr>
          <p:cNvPr id="1292" name="Google Shape;1292;p95"/>
          <p:cNvSpPr txBox="1"/>
          <p:nvPr/>
        </p:nvSpPr>
        <p:spPr>
          <a:xfrm>
            <a:off x="5317790" y="4889273"/>
            <a:ext cx="249377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Verdana"/>
                <a:ea typeface="Verdana"/>
                <a:cs typeface="Verdana"/>
                <a:sym typeface="Verdana"/>
              </a:rPr>
              <a:t>+addNewUser(User user) : User</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+updateUser(User user) : User</a:t>
            </a:r>
            <a:endParaRPr sz="800">
              <a:solidFill>
                <a:schemeClr val="dk1"/>
              </a:solidFill>
              <a:latin typeface="Verdana"/>
              <a:ea typeface="Verdana"/>
              <a:cs typeface="Verdana"/>
              <a:sym typeface="Verdana"/>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+deleteUser(long id) : User</a:t>
            </a:r>
            <a:endParaRPr sz="800">
              <a:solidFill>
                <a:schemeClr val="dk1"/>
              </a:solidFill>
              <a:latin typeface="Verdana"/>
              <a:ea typeface="Verdana"/>
              <a:cs typeface="Verdana"/>
              <a:sym typeface="Verdana"/>
            </a:endParaRPr>
          </a:p>
        </p:txBody>
      </p:sp>
      <p:cxnSp>
        <p:nvCxnSpPr>
          <p:cNvPr id="1293" name="Google Shape;1293;p95"/>
          <p:cNvCxnSpPr/>
          <p:nvPr/>
        </p:nvCxnSpPr>
        <p:spPr>
          <a:xfrm>
            <a:off x="5247830" y="5571047"/>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294" name="Google Shape;1294;p95"/>
          <p:cNvSpPr/>
          <p:nvPr/>
        </p:nvSpPr>
        <p:spPr>
          <a:xfrm>
            <a:off x="5107274" y="2245824"/>
            <a:ext cx="2657742"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95" name="Google Shape;1295;p95"/>
          <p:cNvSpPr txBox="1"/>
          <p:nvPr/>
        </p:nvSpPr>
        <p:spPr>
          <a:xfrm>
            <a:off x="5107274" y="2236030"/>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ICustomerRepository</a:t>
            </a:r>
            <a:endParaRPr sz="1050" b="1">
              <a:solidFill>
                <a:schemeClr val="dk1"/>
              </a:solidFill>
              <a:latin typeface="Verdana"/>
              <a:ea typeface="Verdana"/>
              <a:cs typeface="Verdana"/>
              <a:sym typeface="Verdana"/>
            </a:endParaRPr>
          </a:p>
        </p:txBody>
      </p:sp>
      <p:sp>
        <p:nvSpPr>
          <p:cNvPr id="1296" name="Google Shape;1296;p95"/>
          <p:cNvSpPr txBox="1"/>
          <p:nvPr/>
        </p:nvSpPr>
        <p:spPr>
          <a:xfrm>
            <a:off x="5177234" y="2479417"/>
            <a:ext cx="2493777"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Verdana"/>
                <a:ea typeface="Verdana"/>
                <a:cs typeface="Verdana"/>
                <a:sym typeface="Verdana"/>
              </a:rPr>
              <a:t>+addCustomer(Customer customer) : Customer</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+updateCustomer(Customer customer) : Customer</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+searchCustomer(long id): Customer</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+deleteCustomer(long id):Customer</a:t>
            </a:r>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p:txBody>
      </p:sp>
      <p:cxnSp>
        <p:nvCxnSpPr>
          <p:cNvPr id="1297" name="Google Shape;1297;p95"/>
          <p:cNvCxnSpPr/>
          <p:nvPr/>
        </p:nvCxnSpPr>
        <p:spPr>
          <a:xfrm>
            <a:off x="5107274" y="3780641"/>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298" name="Google Shape;1298;p95"/>
          <p:cNvSpPr/>
          <p:nvPr/>
        </p:nvSpPr>
        <p:spPr>
          <a:xfrm>
            <a:off x="8428665" y="745849"/>
            <a:ext cx="2657742" cy="1245822"/>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99" name="Google Shape;1299;p95"/>
          <p:cNvSpPr txBox="1"/>
          <p:nvPr/>
        </p:nvSpPr>
        <p:spPr>
          <a:xfrm>
            <a:off x="8428665" y="736054"/>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IOrderRepository</a:t>
            </a:r>
            <a:endParaRPr sz="1050" b="1">
              <a:solidFill>
                <a:schemeClr val="dk1"/>
              </a:solidFill>
              <a:latin typeface="Verdana"/>
              <a:ea typeface="Verdana"/>
              <a:cs typeface="Verdana"/>
              <a:sym typeface="Verdana"/>
            </a:endParaRPr>
          </a:p>
        </p:txBody>
      </p:sp>
      <p:sp>
        <p:nvSpPr>
          <p:cNvPr id="1300" name="Google Shape;1300;p95"/>
          <p:cNvSpPr txBox="1"/>
          <p:nvPr/>
        </p:nvSpPr>
        <p:spPr>
          <a:xfrm>
            <a:off x="8498625" y="979441"/>
            <a:ext cx="2493777"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Verdana"/>
                <a:ea typeface="Verdana"/>
                <a:cs typeface="Verdana"/>
                <a:sym typeface="Verdana"/>
              </a:rPr>
              <a:t>+addOrder(Order order) : Order</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+updateOrder(Order order) : Order</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+searchOrder(long id): Order</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+deleteOrder(long id):Order</a:t>
            </a:r>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p:txBody>
      </p:sp>
      <p:cxnSp>
        <p:nvCxnSpPr>
          <p:cNvPr id="1301" name="Google Shape;1301;p95"/>
          <p:cNvCxnSpPr/>
          <p:nvPr/>
        </p:nvCxnSpPr>
        <p:spPr>
          <a:xfrm>
            <a:off x="8428665" y="1800330"/>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302" name="Google Shape;1302;p95"/>
          <p:cNvSpPr/>
          <p:nvPr/>
        </p:nvSpPr>
        <p:spPr>
          <a:xfrm>
            <a:off x="8516783" y="2604078"/>
            <a:ext cx="2657742" cy="1245822"/>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303" name="Google Shape;1303;p95"/>
          <p:cNvSpPr txBox="1"/>
          <p:nvPr/>
        </p:nvSpPr>
        <p:spPr>
          <a:xfrm>
            <a:off x="8516783" y="2594283"/>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IShopOwnerRepository</a:t>
            </a:r>
            <a:endParaRPr sz="1050" b="1">
              <a:solidFill>
                <a:schemeClr val="dk1"/>
              </a:solidFill>
              <a:latin typeface="Verdana"/>
              <a:ea typeface="Verdana"/>
              <a:cs typeface="Verdana"/>
              <a:sym typeface="Verdana"/>
            </a:endParaRPr>
          </a:p>
        </p:txBody>
      </p:sp>
      <p:sp>
        <p:nvSpPr>
          <p:cNvPr id="1304" name="Google Shape;1304;p95"/>
          <p:cNvSpPr txBox="1"/>
          <p:nvPr/>
        </p:nvSpPr>
        <p:spPr>
          <a:xfrm>
            <a:off x="8586743" y="2837670"/>
            <a:ext cx="2493777"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Verdana"/>
                <a:ea typeface="Verdana"/>
                <a:cs typeface="Verdana"/>
                <a:sym typeface="Verdana"/>
              </a:rPr>
              <a:t>+addShopOwner(ShopOwner shopOwner) : ShopOwner</a:t>
            </a:r>
            <a:endParaRPr sz="800">
              <a:solidFill>
                <a:schemeClr val="dk1"/>
              </a:solidFill>
              <a:latin typeface="Verdana"/>
              <a:ea typeface="Verdana"/>
              <a:cs typeface="Verdana"/>
              <a:sym typeface="Verdana"/>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+updateShopOwner(ShopOwner shopOwner) : ShopOwner</a:t>
            </a:r>
            <a:endParaRPr sz="800">
              <a:solidFill>
                <a:schemeClr val="dk1"/>
              </a:solidFill>
              <a:latin typeface="Verdana"/>
              <a:ea typeface="Verdana"/>
              <a:cs typeface="Verdana"/>
              <a:sym typeface="Verdana"/>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+searchShopOwner(long id): ShopOwner</a:t>
            </a:r>
            <a:endParaRPr sz="800">
              <a:solidFill>
                <a:schemeClr val="dk1"/>
              </a:solidFill>
              <a:latin typeface="Verdana"/>
              <a:ea typeface="Verdana"/>
              <a:cs typeface="Verdana"/>
              <a:sym typeface="Verdana"/>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+deleteShopOwner(long id):ShopOwner</a:t>
            </a: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p:txBody>
      </p:sp>
      <p:cxnSp>
        <p:nvCxnSpPr>
          <p:cNvPr id="1305" name="Google Shape;1305;p95"/>
          <p:cNvCxnSpPr/>
          <p:nvPr/>
        </p:nvCxnSpPr>
        <p:spPr>
          <a:xfrm>
            <a:off x="8516783" y="3658559"/>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306" name="Google Shape;1306;p95"/>
          <p:cNvSpPr/>
          <p:nvPr/>
        </p:nvSpPr>
        <p:spPr>
          <a:xfrm>
            <a:off x="8554003" y="4270967"/>
            <a:ext cx="2657742" cy="1245822"/>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307" name="Google Shape;1307;p95"/>
          <p:cNvSpPr txBox="1"/>
          <p:nvPr/>
        </p:nvSpPr>
        <p:spPr>
          <a:xfrm>
            <a:off x="8554003" y="4261172"/>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IMallAdminRepository</a:t>
            </a:r>
            <a:endParaRPr sz="1050" b="1">
              <a:solidFill>
                <a:schemeClr val="dk1"/>
              </a:solidFill>
              <a:latin typeface="Verdana"/>
              <a:ea typeface="Verdana"/>
              <a:cs typeface="Verdana"/>
              <a:sym typeface="Verdana"/>
            </a:endParaRPr>
          </a:p>
        </p:txBody>
      </p:sp>
      <p:sp>
        <p:nvSpPr>
          <p:cNvPr id="1308" name="Google Shape;1308;p95"/>
          <p:cNvSpPr txBox="1"/>
          <p:nvPr/>
        </p:nvSpPr>
        <p:spPr>
          <a:xfrm>
            <a:off x="8623963" y="4504559"/>
            <a:ext cx="2493777"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Verdana"/>
                <a:ea typeface="Verdana"/>
                <a:cs typeface="Verdana"/>
                <a:sym typeface="Verdana"/>
              </a:rPr>
              <a:t>+addMallAdmin(MallAdmin mallAdmin) : MallAdmin</a:t>
            </a:r>
            <a:endParaRPr sz="800">
              <a:solidFill>
                <a:schemeClr val="dk1"/>
              </a:solidFill>
              <a:latin typeface="Verdana"/>
              <a:ea typeface="Verdana"/>
              <a:cs typeface="Verdana"/>
              <a:sym typeface="Verdana"/>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+updateMallAdmin(MallAdmin mallAdmin) : MallAdmin</a:t>
            </a:r>
            <a:endParaRPr sz="800">
              <a:solidFill>
                <a:schemeClr val="dk1"/>
              </a:solidFill>
              <a:latin typeface="Verdana"/>
              <a:ea typeface="Verdana"/>
              <a:cs typeface="Verdana"/>
              <a:sym typeface="Verdana"/>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+searchMallAdmin(long id): MallAdmin</a:t>
            </a:r>
            <a:endParaRPr sz="800">
              <a:solidFill>
                <a:schemeClr val="dk1"/>
              </a:solidFill>
              <a:latin typeface="Verdana"/>
              <a:ea typeface="Verdana"/>
              <a:cs typeface="Verdana"/>
              <a:sym typeface="Verdana"/>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+deleteMallAdmin(long id):MallAdmin</a:t>
            </a: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p:txBody>
      </p:sp>
      <p:cxnSp>
        <p:nvCxnSpPr>
          <p:cNvPr id="1309" name="Google Shape;1309;p95"/>
          <p:cNvCxnSpPr/>
          <p:nvPr/>
        </p:nvCxnSpPr>
        <p:spPr>
          <a:xfrm>
            <a:off x="8554003" y="5325448"/>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310" name="Google Shape;1310;p95"/>
          <p:cNvSpPr/>
          <p:nvPr/>
        </p:nvSpPr>
        <p:spPr>
          <a:xfrm>
            <a:off x="1869458" y="4771097"/>
            <a:ext cx="2657742" cy="1245822"/>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311" name="Google Shape;1311;p95"/>
          <p:cNvSpPr txBox="1"/>
          <p:nvPr/>
        </p:nvSpPr>
        <p:spPr>
          <a:xfrm>
            <a:off x="1869458" y="4761302"/>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IItemRepository</a:t>
            </a:r>
            <a:endParaRPr sz="1050" b="1">
              <a:solidFill>
                <a:schemeClr val="dk1"/>
              </a:solidFill>
              <a:latin typeface="Verdana"/>
              <a:ea typeface="Verdana"/>
              <a:cs typeface="Verdana"/>
              <a:sym typeface="Verdana"/>
            </a:endParaRPr>
          </a:p>
        </p:txBody>
      </p:sp>
      <p:sp>
        <p:nvSpPr>
          <p:cNvPr id="1312" name="Google Shape;1312;p95"/>
          <p:cNvSpPr txBox="1"/>
          <p:nvPr/>
        </p:nvSpPr>
        <p:spPr>
          <a:xfrm>
            <a:off x="1939418" y="5004689"/>
            <a:ext cx="2493777"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Verdana"/>
                <a:ea typeface="Verdana"/>
                <a:cs typeface="Verdana"/>
                <a:sym typeface="Verdana"/>
              </a:rPr>
              <a:t>+addItem(Item item) : Item</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+updateItem(Item item) : Item</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+searchItem(long id): Item</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+deleteItem(long id):Item</a:t>
            </a:r>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p:txBody>
      </p:sp>
      <p:cxnSp>
        <p:nvCxnSpPr>
          <p:cNvPr id="1313" name="Google Shape;1313;p95"/>
          <p:cNvCxnSpPr/>
          <p:nvPr/>
        </p:nvCxnSpPr>
        <p:spPr>
          <a:xfrm>
            <a:off x="1869458" y="5825578"/>
            <a:ext cx="2657742" cy="0"/>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p96"/>
          <p:cNvSpPr txBox="1"/>
          <p:nvPr/>
        </p:nvSpPr>
        <p:spPr>
          <a:xfrm>
            <a:off x="1044677" y="335289"/>
            <a:ext cx="3800475" cy="295275"/>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sz="1400" b="1">
                <a:solidFill>
                  <a:schemeClr val="dk1"/>
                </a:solidFill>
                <a:latin typeface="Calibri"/>
                <a:ea typeface="Calibri"/>
                <a:cs typeface="Calibri"/>
                <a:sym typeface="Calibri"/>
              </a:rPr>
              <a:t>Use case Diagrams</a:t>
            </a:r>
            <a:endParaRPr sz="11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100" b="1">
                <a:solidFill>
                  <a:schemeClr val="dk1"/>
                </a:solidFill>
                <a:latin typeface="Calibri"/>
                <a:ea typeface="Calibri"/>
                <a:cs typeface="Calibri"/>
                <a:sym typeface="Calibri"/>
              </a:rPr>
              <a:t> </a:t>
            </a:r>
            <a:endParaRPr sz="1100">
              <a:solidFill>
                <a:schemeClr val="dk1"/>
              </a:solidFill>
              <a:latin typeface="Calibri"/>
              <a:ea typeface="Calibri"/>
              <a:cs typeface="Calibri"/>
              <a:sym typeface="Calibri"/>
            </a:endParaRPr>
          </a:p>
        </p:txBody>
      </p:sp>
      <p:pic>
        <p:nvPicPr>
          <p:cNvPr id="1319" name="Google Shape;1319;p96"/>
          <p:cNvPicPr preferRelativeResize="0"/>
          <p:nvPr/>
        </p:nvPicPr>
        <p:blipFill rotWithShape="1">
          <a:blip r:embed="rId3">
            <a:alphaModFix/>
          </a:blip>
          <a:srcRect/>
          <a:stretch/>
        </p:blipFill>
        <p:spPr>
          <a:xfrm>
            <a:off x="2129993" y="1346978"/>
            <a:ext cx="6048332" cy="416404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97"/>
          <p:cNvSpPr txBox="1"/>
          <p:nvPr/>
        </p:nvSpPr>
        <p:spPr>
          <a:xfrm>
            <a:off x="1044677" y="335289"/>
            <a:ext cx="3800475" cy="295275"/>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sz="1400" b="1">
                <a:solidFill>
                  <a:schemeClr val="dk1"/>
                </a:solidFill>
                <a:latin typeface="Calibri"/>
                <a:ea typeface="Calibri"/>
                <a:cs typeface="Calibri"/>
                <a:sym typeface="Calibri"/>
              </a:rPr>
              <a:t>Use case Diagrams</a:t>
            </a:r>
            <a:endParaRPr sz="11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100" b="1">
                <a:solidFill>
                  <a:schemeClr val="dk1"/>
                </a:solidFill>
                <a:latin typeface="Calibri"/>
                <a:ea typeface="Calibri"/>
                <a:cs typeface="Calibri"/>
                <a:sym typeface="Calibri"/>
              </a:rPr>
              <a:t> </a:t>
            </a:r>
            <a:endParaRPr sz="1100">
              <a:solidFill>
                <a:schemeClr val="dk1"/>
              </a:solidFill>
              <a:latin typeface="Calibri"/>
              <a:ea typeface="Calibri"/>
              <a:cs typeface="Calibri"/>
              <a:sym typeface="Calibri"/>
            </a:endParaRPr>
          </a:p>
        </p:txBody>
      </p:sp>
      <p:pic>
        <p:nvPicPr>
          <p:cNvPr id="1325" name="Google Shape;1325;p97"/>
          <p:cNvPicPr preferRelativeResize="0"/>
          <p:nvPr/>
        </p:nvPicPr>
        <p:blipFill rotWithShape="1">
          <a:blip r:embed="rId3">
            <a:alphaModFix/>
          </a:blip>
          <a:srcRect/>
          <a:stretch/>
        </p:blipFill>
        <p:spPr>
          <a:xfrm>
            <a:off x="1907511" y="1434071"/>
            <a:ext cx="6150864" cy="381304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29"/>
        <p:cNvGrpSpPr/>
        <p:nvPr/>
      </p:nvGrpSpPr>
      <p:grpSpPr>
        <a:xfrm>
          <a:off x="0" y="0"/>
          <a:ext cx="0" cy="0"/>
          <a:chOff x="0" y="0"/>
          <a:chExt cx="0" cy="0"/>
        </a:xfrm>
      </p:grpSpPr>
      <p:sp>
        <p:nvSpPr>
          <p:cNvPr id="1330" name="Google Shape;1330;p98"/>
          <p:cNvSpPr txBox="1"/>
          <p:nvPr/>
        </p:nvSpPr>
        <p:spPr>
          <a:xfrm>
            <a:off x="1044677" y="335289"/>
            <a:ext cx="3800475" cy="295275"/>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sz="1400" b="1">
                <a:solidFill>
                  <a:schemeClr val="dk1"/>
                </a:solidFill>
                <a:latin typeface="Calibri"/>
                <a:ea typeface="Calibri"/>
                <a:cs typeface="Calibri"/>
                <a:sym typeface="Calibri"/>
              </a:rPr>
              <a:t>Use case Diagrams</a:t>
            </a:r>
            <a:endParaRPr sz="11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100" b="1">
                <a:solidFill>
                  <a:schemeClr val="dk1"/>
                </a:solidFill>
                <a:latin typeface="Calibri"/>
                <a:ea typeface="Calibri"/>
                <a:cs typeface="Calibri"/>
                <a:sym typeface="Calibri"/>
              </a:rPr>
              <a:t> </a:t>
            </a:r>
            <a:endParaRPr sz="1100">
              <a:solidFill>
                <a:schemeClr val="dk1"/>
              </a:solidFill>
              <a:latin typeface="Calibri"/>
              <a:ea typeface="Calibri"/>
              <a:cs typeface="Calibri"/>
              <a:sym typeface="Calibri"/>
            </a:endParaRPr>
          </a:p>
        </p:txBody>
      </p:sp>
      <p:pic>
        <p:nvPicPr>
          <p:cNvPr id="1331" name="Google Shape;1331;p98"/>
          <p:cNvPicPr preferRelativeResize="0"/>
          <p:nvPr/>
        </p:nvPicPr>
        <p:blipFill rotWithShape="1">
          <a:blip r:embed="rId3">
            <a:alphaModFix/>
          </a:blip>
          <a:srcRect/>
          <a:stretch/>
        </p:blipFill>
        <p:spPr>
          <a:xfrm>
            <a:off x="2532105" y="1329840"/>
            <a:ext cx="6409944" cy="373684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21DC8D-72BA-A650-B822-5AF0C4278EAC}"/>
              </a:ext>
            </a:extLst>
          </p:cNvPr>
          <p:cNvPicPr>
            <a:picLocks noChangeAspect="1"/>
          </p:cNvPicPr>
          <p:nvPr/>
        </p:nvPicPr>
        <p:blipFill>
          <a:blip r:embed="rId2"/>
          <a:stretch>
            <a:fillRect/>
          </a:stretch>
        </p:blipFill>
        <p:spPr>
          <a:xfrm>
            <a:off x="609318" y="593579"/>
            <a:ext cx="10973364" cy="5670841"/>
          </a:xfrm>
          <a:prstGeom prst="rect">
            <a:avLst/>
          </a:prstGeom>
        </p:spPr>
      </p:pic>
    </p:spTree>
    <p:extLst>
      <p:ext uri="{BB962C8B-B14F-4D97-AF65-F5344CB8AC3E}">
        <p14:creationId xmlns:p14="http://schemas.microsoft.com/office/powerpoint/2010/main" val="3400255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B10BAE-F2B3-3A7D-7C86-6993BD1FEF27}"/>
              </a:ext>
            </a:extLst>
          </p:cNvPr>
          <p:cNvPicPr>
            <a:picLocks noChangeAspect="1"/>
          </p:cNvPicPr>
          <p:nvPr/>
        </p:nvPicPr>
        <p:blipFill>
          <a:blip r:embed="rId2"/>
          <a:stretch>
            <a:fillRect/>
          </a:stretch>
        </p:blipFill>
        <p:spPr>
          <a:xfrm>
            <a:off x="1533290" y="279238"/>
            <a:ext cx="9125419" cy="6299524"/>
          </a:xfrm>
          <a:prstGeom prst="rect">
            <a:avLst/>
          </a:prstGeom>
        </p:spPr>
      </p:pic>
    </p:spTree>
    <p:extLst>
      <p:ext uri="{BB962C8B-B14F-4D97-AF65-F5344CB8AC3E}">
        <p14:creationId xmlns:p14="http://schemas.microsoft.com/office/powerpoint/2010/main" val="3542904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7353EC-1CEC-FED5-9F43-B2FF980E3625}"/>
              </a:ext>
            </a:extLst>
          </p:cNvPr>
          <p:cNvPicPr>
            <a:picLocks noChangeAspect="1"/>
          </p:cNvPicPr>
          <p:nvPr/>
        </p:nvPicPr>
        <p:blipFill>
          <a:blip r:embed="rId2"/>
          <a:stretch>
            <a:fillRect/>
          </a:stretch>
        </p:blipFill>
        <p:spPr>
          <a:xfrm>
            <a:off x="615668" y="593579"/>
            <a:ext cx="10960663" cy="5670841"/>
          </a:xfrm>
          <a:prstGeom prst="rect">
            <a:avLst/>
          </a:prstGeom>
        </p:spPr>
      </p:pic>
    </p:spTree>
    <p:extLst>
      <p:ext uri="{BB962C8B-B14F-4D97-AF65-F5344CB8AC3E}">
        <p14:creationId xmlns:p14="http://schemas.microsoft.com/office/powerpoint/2010/main" val="1913044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323354-A6AF-684D-1BFE-62D222E653BE}"/>
              </a:ext>
            </a:extLst>
          </p:cNvPr>
          <p:cNvPicPr>
            <a:picLocks noChangeAspect="1"/>
          </p:cNvPicPr>
          <p:nvPr/>
        </p:nvPicPr>
        <p:blipFill>
          <a:blip r:embed="rId2"/>
          <a:stretch>
            <a:fillRect/>
          </a:stretch>
        </p:blipFill>
        <p:spPr>
          <a:xfrm>
            <a:off x="1476137" y="269712"/>
            <a:ext cx="9239725" cy="6318575"/>
          </a:xfrm>
          <a:prstGeom prst="rect">
            <a:avLst/>
          </a:prstGeom>
        </p:spPr>
      </p:pic>
    </p:spTree>
    <p:extLst>
      <p:ext uri="{BB962C8B-B14F-4D97-AF65-F5344CB8AC3E}">
        <p14:creationId xmlns:p14="http://schemas.microsoft.com/office/powerpoint/2010/main" val="24402251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9B39C6-8D30-BE3F-F938-CA64AEB5D98C}"/>
              </a:ext>
            </a:extLst>
          </p:cNvPr>
          <p:cNvPicPr>
            <a:picLocks noChangeAspect="1"/>
          </p:cNvPicPr>
          <p:nvPr/>
        </p:nvPicPr>
        <p:blipFill>
          <a:blip r:embed="rId2"/>
          <a:stretch>
            <a:fillRect/>
          </a:stretch>
        </p:blipFill>
        <p:spPr>
          <a:xfrm>
            <a:off x="628369" y="571353"/>
            <a:ext cx="10935262" cy="5715294"/>
          </a:xfrm>
          <a:prstGeom prst="rect">
            <a:avLst/>
          </a:prstGeom>
        </p:spPr>
      </p:pic>
    </p:spTree>
    <p:extLst>
      <p:ext uri="{BB962C8B-B14F-4D97-AF65-F5344CB8AC3E}">
        <p14:creationId xmlns:p14="http://schemas.microsoft.com/office/powerpoint/2010/main" val="2516067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630757-EBF5-027A-0C0C-BB6303D371EC}"/>
              </a:ext>
            </a:extLst>
          </p:cNvPr>
          <p:cNvPicPr>
            <a:picLocks noChangeAspect="1"/>
          </p:cNvPicPr>
          <p:nvPr/>
        </p:nvPicPr>
        <p:blipFill>
          <a:blip r:embed="rId3"/>
          <a:stretch>
            <a:fillRect/>
          </a:stretch>
        </p:blipFill>
        <p:spPr>
          <a:xfrm>
            <a:off x="1517414" y="272888"/>
            <a:ext cx="9157171" cy="6312224"/>
          </a:xfrm>
          <a:prstGeom prst="rect">
            <a:avLst/>
          </a:prstGeom>
        </p:spPr>
      </p:pic>
    </p:spTree>
    <p:extLst>
      <p:ext uri="{BB962C8B-B14F-4D97-AF65-F5344CB8AC3E}">
        <p14:creationId xmlns:p14="http://schemas.microsoft.com/office/powerpoint/2010/main" val="609238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87"/>
          <p:cNvSpPr txBox="1">
            <a:spLocks noGrp="1"/>
          </p:cNvSpPr>
          <p:nvPr>
            <p:ph type="body" idx="1"/>
          </p:nvPr>
        </p:nvSpPr>
        <p:spPr>
          <a:xfrm>
            <a:off x="407988" y="1293621"/>
            <a:ext cx="5932991" cy="5415642"/>
          </a:xfrm>
          <a:prstGeom prst="rect">
            <a:avLst/>
          </a:prstGeom>
          <a:noFill/>
          <a:ln>
            <a:noFill/>
          </a:ln>
        </p:spPr>
        <p:txBody>
          <a:bodyPr spcFirstLastPara="1" wrap="square" lIns="0" tIns="0" rIns="0" bIns="0" anchor="t" anchorCtr="0">
            <a:noAutofit/>
          </a:bodyPr>
          <a:lstStyle/>
          <a:p>
            <a:pPr marL="0" lvl="0" indent="0" algn="l" rtl="0">
              <a:lnSpc>
                <a:spcPct val="107000"/>
              </a:lnSpc>
              <a:spcBef>
                <a:spcPts val="0"/>
              </a:spcBef>
              <a:spcAft>
                <a:spcPts val="0"/>
              </a:spcAft>
              <a:buClr>
                <a:schemeClr val="lt1"/>
              </a:buClr>
              <a:buSzPts val="1800"/>
              <a:buNone/>
            </a:pPr>
            <a:r>
              <a:rPr lang="en-US" sz="1800">
                <a:latin typeface="Calibri"/>
                <a:ea typeface="Calibri"/>
                <a:cs typeface="Calibri"/>
                <a:sym typeface="Calibri"/>
              </a:rPr>
              <a:t>In this project, we will be designing a simple shopping mall management system. The mall will provide a soothing shopping experience for customers, provide mall management functions to mall administrators and inventory/staff management to shop owners at the mall.</a:t>
            </a:r>
            <a:endParaRPr/>
          </a:p>
          <a:p>
            <a:pPr marL="0" lvl="0" indent="0" algn="l" rtl="0">
              <a:lnSpc>
                <a:spcPct val="107000"/>
              </a:lnSpc>
              <a:spcBef>
                <a:spcPts val="800"/>
              </a:spcBef>
              <a:spcAft>
                <a:spcPts val="0"/>
              </a:spcAft>
              <a:buClr>
                <a:schemeClr val="lt1"/>
              </a:buClr>
              <a:buSzPts val="1800"/>
              <a:buNone/>
            </a:pPr>
            <a:r>
              <a:rPr lang="en-US" sz="1800">
                <a:latin typeface="Calibri"/>
                <a:ea typeface="Calibri"/>
                <a:cs typeface="Calibri"/>
                <a:sym typeface="Calibri"/>
              </a:rPr>
              <a:t>Mall Administrator:</a:t>
            </a:r>
            <a:endParaRPr/>
          </a:p>
          <a:p>
            <a:pPr marL="0" lvl="0" indent="0" algn="l" rtl="0">
              <a:lnSpc>
                <a:spcPct val="107000"/>
              </a:lnSpc>
              <a:spcBef>
                <a:spcPts val="800"/>
              </a:spcBef>
              <a:spcAft>
                <a:spcPts val="0"/>
              </a:spcAft>
              <a:buClr>
                <a:schemeClr val="lt1"/>
              </a:buClr>
              <a:buSzPts val="1800"/>
              <a:buNone/>
            </a:pPr>
            <a:r>
              <a:rPr lang="en-US" sz="1800">
                <a:latin typeface="Calibri"/>
                <a:ea typeface="Calibri"/>
                <a:cs typeface="Calibri"/>
                <a:sym typeface="Calibri"/>
              </a:rPr>
              <a:t>The Mall Administrator is the super user and has complete control over all the activities that can be performed. The application notifies the administrator of all shop creation requests, and the administrator can then approve or reject them. The administrator can check the floor plan to see all the shops in the mall. The administrator can also get details about the mall employees.</a:t>
            </a:r>
            <a:endParaRPr/>
          </a:p>
          <a:p>
            <a:pPr marL="0" lvl="0" indent="0" algn="l" rtl="0">
              <a:lnSpc>
                <a:spcPct val="107000"/>
              </a:lnSpc>
              <a:spcBef>
                <a:spcPts val="800"/>
              </a:spcBef>
              <a:spcAft>
                <a:spcPts val="0"/>
              </a:spcAft>
              <a:buClr>
                <a:schemeClr val="lt1"/>
              </a:buClr>
              <a:buSzPts val="1800"/>
              <a:buNone/>
            </a:pPr>
            <a:endParaRPr sz="1800">
              <a:latin typeface="Calibri"/>
              <a:ea typeface="Calibri"/>
              <a:cs typeface="Calibri"/>
              <a:sym typeface="Calibri"/>
            </a:endParaRPr>
          </a:p>
          <a:p>
            <a:pPr marL="0" lvl="0" indent="0" algn="l" rtl="0">
              <a:lnSpc>
                <a:spcPct val="125000"/>
              </a:lnSpc>
              <a:spcBef>
                <a:spcPts val="800"/>
              </a:spcBef>
              <a:spcAft>
                <a:spcPts val="0"/>
              </a:spcAft>
              <a:buClr>
                <a:schemeClr val="lt1"/>
              </a:buClr>
              <a:buSzPts val="1600"/>
              <a:buNone/>
            </a:pPr>
            <a:endParaRPr/>
          </a:p>
        </p:txBody>
      </p:sp>
      <p:sp>
        <p:nvSpPr>
          <p:cNvPr id="1126" name="Google Shape;1126;p87"/>
          <p:cNvSpPr txBox="1">
            <a:spLocks noGrp="1"/>
          </p:cNvSpPr>
          <p:nvPr>
            <p:ph type="title"/>
          </p:nvPr>
        </p:nvSpPr>
        <p:spPr>
          <a:xfrm>
            <a:off x="407988" y="217036"/>
            <a:ext cx="10044635" cy="654502"/>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lt1"/>
              </a:buClr>
              <a:buSzPts val="2600"/>
              <a:buFont typeface="Verdana"/>
              <a:buNone/>
            </a:pPr>
            <a:r>
              <a:rPr lang="en-US"/>
              <a:t>Problem Statement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B365A5-5788-9F7C-2CF1-06238E7AA9F7}"/>
              </a:ext>
            </a:extLst>
          </p:cNvPr>
          <p:cNvPicPr>
            <a:picLocks noChangeAspect="1"/>
          </p:cNvPicPr>
          <p:nvPr/>
        </p:nvPicPr>
        <p:blipFill>
          <a:blip r:embed="rId2"/>
          <a:stretch>
            <a:fillRect/>
          </a:stretch>
        </p:blipFill>
        <p:spPr>
          <a:xfrm>
            <a:off x="609318" y="555477"/>
            <a:ext cx="10973364" cy="5747045"/>
          </a:xfrm>
          <a:prstGeom prst="rect">
            <a:avLst/>
          </a:prstGeom>
        </p:spPr>
      </p:pic>
    </p:spTree>
    <p:extLst>
      <p:ext uri="{BB962C8B-B14F-4D97-AF65-F5344CB8AC3E}">
        <p14:creationId xmlns:p14="http://schemas.microsoft.com/office/powerpoint/2010/main" val="39017775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59684B-ACAE-131D-DD17-B1F8184DB4DE}"/>
              </a:ext>
            </a:extLst>
          </p:cNvPr>
          <p:cNvPicPr>
            <a:picLocks noChangeAspect="1"/>
          </p:cNvPicPr>
          <p:nvPr/>
        </p:nvPicPr>
        <p:blipFill>
          <a:blip r:embed="rId2"/>
          <a:stretch>
            <a:fillRect/>
          </a:stretch>
        </p:blipFill>
        <p:spPr>
          <a:xfrm>
            <a:off x="1501539" y="263362"/>
            <a:ext cx="9188922" cy="6331275"/>
          </a:xfrm>
          <a:prstGeom prst="rect">
            <a:avLst/>
          </a:prstGeom>
        </p:spPr>
      </p:pic>
    </p:spTree>
    <p:extLst>
      <p:ext uri="{BB962C8B-B14F-4D97-AF65-F5344CB8AC3E}">
        <p14:creationId xmlns:p14="http://schemas.microsoft.com/office/powerpoint/2010/main" val="157767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35"/>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88"/>
          <p:cNvSpPr txBox="1">
            <a:spLocks noGrp="1"/>
          </p:cNvSpPr>
          <p:nvPr>
            <p:ph type="body" idx="1"/>
          </p:nvPr>
        </p:nvSpPr>
        <p:spPr>
          <a:xfrm>
            <a:off x="407988" y="1293621"/>
            <a:ext cx="5932991" cy="5415642"/>
          </a:xfrm>
          <a:prstGeom prst="rect">
            <a:avLst/>
          </a:prstGeom>
          <a:noFill/>
          <a:ln>
            <a:noFill/>
          </a:ln>
        </p:spPr>
        <p:txBody>
          <a:bodyPr spcFirstLastPara="1" wrap="square" lIns="0" tIns="0" rIns="0" bIns="0" anchor="t" anchorCtr="0">
            <a:noAutofit/>
          </a:bodyPr>
          <a:lstStyle/>
          <a:p>
            <a:pPr marL="0" lvl="0" indent="0" algn="l" rtl="0">
              <a:lnSpc>
                <a:spcPct val="107000"/>
              </a:lnSpc>
              <a:spcBef>
                <a:spcPts val="0"/>
              </a:spcBef>
              <a:spcAft>
                <a:spcPts val="0"/>
              </a:spcAft>
              <a:buClr>
                <a:schemeClr val="lt1"/>
              </a:buClr>
              <a:buSzPts val="1800"/>
              <a:buNone/>
            </a:pPr>
            <a:r>
              <a:rPr lang="en-US" sz="1800">
                <a:latin typeface="Calibri"/>
                <a:ea typeface="Calibri"/>
                <a:cs typeface="Calibri"/>
                <a:sym typeface="Calibri"/>
              </a:rPr>
              <a:t>Shop Owner:</a:t>
            </a:r>
            <a:endParaRPr/>
          </a:p>
          <a:p>
            <a:pPr marL="0" lvl="0" indent="0" algn="l" rtl="0">
              <a:lnSpc>
                <a:spcPct val="107000"/>
              </a:lnSpc>
              <a:spcBef>
                <a:spcPts val="800"/>
              </a:spcBef>
              <a:spcAft>
                <a:spcPts val="0"/>
              </a:spcAft>
              <a:buClr>
                <a:schemeClr val="lt1"/>
              </a:buClr>
              <a:buSzPts val="1800"/>
              <a:buNone/>
            </a:pPr>
            <a:r>
              <a:rPr lang="en-US" sz="1800">
                <a:latin typeface="Calibri"/>
                <a:ea typeface="Calibri"/>
                <a:cs typeface="Calibri"/>
                <a:sym typeface="Calibri"/>
              </a:rPr>
              <a:t>Any user can submit a shop creation request through the site. When the request is approved by the Mall Administrator, the requester is notified, and from there on is given the role of Shop Owner. The Shop Owner is responsible for setting up the shop and maintaining it. The job involves managing the inventory in the shop. Also, the shop owner can add or remove customers from his shop. The Shop Owner can also decide to close shop and remove it from the mall.</a:t>
            </a:r>
            <a:endParaRPr/>
          </a:p>
          <a:p>
            <a:pPr marL="0" lvl="0" indent="0" algn="l" rtl="0">
              <a:lnSpc>
                <a:spcPct val="107000"/>
              </a:lnSpc>
              <a:spcBef>
                <a:spcPts val="800"/>
              </a:spcBef>
              <a:spcAft>
                <a:spcPts val="0"/>
              </a:spcAft>
              <a:buClr>
                <a:schemeClr val="lt1"/>
              </a:buClr>
              <a:buSzPts val="1800"/>
              <a:buNone/>
            </a:pPr>
            <a:r>
              <a:rPr lang="en-US" sz="1800">
                <a:latin typeface="Calibri"/>
                <a:ea typeface="Calibri"/>
                <a:cs typeface="Calibri"/>
                <a:sym typeface="Calibri"/>
              </a:rPr>
              <a:t>Mall Customer:</a:t>
            </a:r>
            <a:endParaRPr/>
          </a:p>
          <a:p>
            <a:pPr marL="0" lvl="0" indent="0" algn="l" rtl="0">
              <a:lnSpc>
                <a:spcPct val="111111"/>
              </a:lnSpc>
              <a:spcBef>
                <a:spcPts val="800"/>
              </a:spcBef>
              <a:spcAft>
                <a:spcPts val="0"/>
              </a:spcAft>
              <a:buClr>
                <a:schemeClr val="lt1"/>
              </a:buClr>
              <a:buSzPts val="1800"/>
              <a:buNone/>
            </a:pPr>
            <a:r>
              <a:rPr lang="en-US" sz="1800">
                <a:latin typeface="Calibri"/>
                <a:ea typeface="Calibri"/>
                <a:cs typeface="Calibri"/>
                <a:sym typeface="Calibri"/>
              </a:rPr>
              <a:t> A Mall Customer can browse through the shops and choose products to place in a virtual shopping cart. The shopping cart details can be viewed and customers can be removed from the cart. Also, the customer can modify personal profile information (such as phone number and shipping address) store</a:t>
            </a:r>
            <a:endParaRPr/>
          </a:p>
        </p:txBody>
      </p:sp>
      <p:sp>
        <p:nvSpPr>
          <p:cNvPr id="1132" name="Google Shape;1132;p88"/>
          <p:cNvSpPr txBox="1">
            <a:spLocks noGrp="1"/>
          </p:cNvSpPr>
          <p:nvPr>
            <p:ph type="title"/>
          </p:nvPr>
        </p:nvSpPr>
        <p:spPr>
          <a:xfrm>
            <a:off x="407988" y="217036"/>
            <a:ext cx="10044635" cy="654502"/>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lt1"/>
              </a:buClr>
              <a:buSzPts val="2600"/>
              <a:buFont typeface="Verdana"/>
              <a:buNone/>
            </a:pPr>
            <a:r>
              <a:rPr lang="en-US"/>
              <a:t>Problem Statement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89"/>
          <p:cNvSpPr>
            <a:spLocks noGrp="1"/>
          </p:cNvSpPr>
          <p:nvPr>
            <p:ph type="pic" idx="2"/>
          </p:nvPr>
        </p:nvSpPr>
        <p:spPr>
          <a:xfrm>
            <a:off x="4943872" y="-1634"/>
            <a:ext cx="7248128" cy="6859588"/>
          </a:xfrm>
          <a:prstGeom prst="rect">
            <a:avLst/>
          </a:prstGeom>
          <a:noFill/>
          <a:ln>
            <a:noFill/>
          </a:ln>
        </p:spPr>
      </p:sp>
      <p:sp>
        <p:nvSpPr>
          <p:cNvPr id="1138" name="Google Shape;1138;p89"/>
          <p:cNvSpPr txBox="1">
            <a:spLocks noGrp="1"/>
          </p:cNvSpPr>
          <p:nvPr>
            <p:ph type="body" idx="1"/>
          </p:nvPr>
        </p:nvSpPr>
        <p:spPr>
          <a:xfrm>
            <a:off x="294777" y="372477"/>
            <a:ext cx="4477520" cy="820597"/>
          </a:xfrm>
          <a:prstGeom prst="rect">
            <a:avLst/>
          </a:prstGeom>
          <a:noFill/>
          <a:ln>
            <a:noFill/>
          </a:ln>
        </p:spPr>
        <p:txBody>
          <a:bodyPr spcFirstLastPara="1" wrap="square" lIns="0" tIns="0" rIns="0" bIns="0" anchor="b" anchorCtr="0">
            <a:noAutofit/>
          </a:bodyPr>
          <a:lstStyle/>
          <a:p>
            <a:pPr marL="0" lvl="0" indent="0" algn="l" rtl="0">
              <a:lnSpc>
                <a:spcPct val="115384"/>
              </a:lnSpc>
              <a:spcBef>
                <a:spcPts val="0"/>
              </a:spcBef>
              <a:spcAft>
                <a:spcPts val="0"/>
              </a:spcAft>
              <a:buClr>
                <a:schemeClr val="lt1"/>
              </a:buClr>
              <a:buSzPts val="2600"/>
              <a:buNone/>
            </a:pPr>
            <a:r>
              <a:rPr lang="en-US"/>
              <a:t>Road Map</a:t>
            </a:r>
            <a:endParaRPr/>
          </a:p>
        </p:txBody>
      </p:sp>
      <p:sp>
        <p:nvSpPr>
          <p:cNvPr id="1139" name="Google Shape;1139;p89"/>
          <p:cNvSpPr txBox="1"/>
          <p:nvPr/>
        </p:nvSpPr>
        <p:spPr>
          <a:xfrm>
            <a:off x="22351" y="1730828"/>
            <a:ext cx="7197434" cy="147732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Verdana"/>
              <a:buNone/>
            </a:pPr>
            <a:r>
              <a:rPr lang="en-US" sz="1800" b="0" i="0" u="none" strike="noStrike" cap="none">
                <a:solidFill>
                  <a:srgbClr val="000000"/>
                </a:solidFill>
                <a:latin typeface="Verdana"/>
                <a:ea typeface="Verdana"/>
                <a:cs typeface="Verdana"/>
                <a:sym typeface="Verdana"/>
              </a:rPr>
              <a:t>Application will be developed in following Sprints –</a:t>
            </a:r>
            <a:endParaRPr/>
          </a:p>
          <a:p>
            <a:pPr marL="342900" marR="0" lvl="0" indent="-342900" algn="l" rtl="0">
              <a:lnSpc>
                <a:spcPct val="100000"/>
              </a:lnSpc>
              <a:spcBef>
                <a:spcPts val="0"/>
              </a:spcBef>
              <a:spcAft>
                <a:spcPts val="0"/>
              </a:spcAft>
              <a:buClr>
                <a:srgbClr val="000000"/>
              </a:buClr>
              <a:buSzPts val="1800"/>
              <a:buFont typeface="Verdana"/>
              <a:buAutoNum type="arabicPeriod"/>
            </a:pPr>
            <a:r>
              <a:rPr lang="en-US" sz="1800" b="1" i="0" u="none" strike="noStrike" cap="none">
                <a:solidFill>
                  <a:srgbClr val="000000"/>
                </a:solidFill>
                <a:latin typeface="Verdana"/>
                <a:ea typeface="Verdana"/>
                <a:cs typeface="Verdana"/>
                <a:sym typeface="Verdana"/>
              </a:rPr>
              <a:t>Core Java</a:t>
            </a:r>
            <a:endParaRPr/>
          </a:p>
          <a:p>
            <a:pPr marL="342900" marR="0" lvl="0" indent="-342900" algn="l" rtl="0">
              <a:spcBef>
                <a:spcPts val="0"/>
              </a:spcBef>
              <a:spcAft>
                <a:spcPts val="0"/>
              </a:spcAft>
              <a:buClr>
                <a:schemeClr val="dk1"/>
              </a:buClr>
              <a:buSzPts val="1800"/>
              <a:buFont typeface="Verdana"/>
              <a:buAutoNum type="arabicPeriod"/>
            </a:pPr>
            <a:r>
              <a:rPr lang="en-US" sz="1800" b="1">
                <a:solidFill>
                  <a:schemeClr val="dk1"/>
                </a:solidFill>
                <a:latin typeface="Verdana"/>
                <a:ea typeface="Verdana"/>
                <a:cs typeface="Verdana"/>
                <a:sym typeface="Verdana"/>
              </a:rPr>
              <a:t>POSTMAN-&gt;Spring REST Controller-&gt;Service Layer-&gt;Spring Data JPA Repository Layer-&gt;Database </a:t>
            </a:r>
            <a:endParaRPr sz="1800">
              <a:solidFill>
                <a:schemeClr val="dk1"/>
              </a:solidFill>
              <a:latin typeface="Verdana"/>
              <a:ea typeface="Verdana"/>
              <a:cs typeface="Verdana"/>
              <a:sym typeface="Verdana"/>
            </a:endParaRPr>
          </a:p>
          <a:p>
            <a:pPr marL="342900" marR="0" lvl="0" indent="-228600" algn="l" rtl="0">
              <a:lnSpc>
                <a:spcPct val="100000"/>
              </a:lnSpc>
              <a:spcBef>
                <a:spcPts val="0"/>
              </a:spcBef>
              <a:spcAft>
                <a:spcPts val="0"/>
              </a:spcAft>
              <a:buClr>
                <a:schemeClr val="dk1"/>
              </a:buClr>
              <a:buSzPts val="1800"/>
              <a:buFont typeface="Verdana"/>
              <a:buNone/>
            </a:pPr>
            <a:endParaRPr sz="1800" b="0" i="0" u="none" strike="noStrike" cap="none">
              <a:solidFill>
                <a:srgbClr val="000000"/>
              </a:solidFill>
              <a:latin typeface="Verdana"/>
              <a:ea typeface="Verdana"/>
              <a:cs typeface="Verdana"/>
              <a:sym typeface="Verdan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90"/>
          <p:cNvSpPr txBox="1">
            <a:spLocks noGrp="1"/>
          </p:cNvSpPr>
          <p:nvPr>
            <p:ph type="body" idx="1"/>
          </p:nvPr>
        </p:nvSpPr>
        <p:spPr>
          <a:xfrm>
            <a:off x="7712546" y="251439"/>
            <a:ext cx="3594084" cy="953247"/>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1600"/>
              <a:buNone/>
            </a:pPr>
            <a:endParaRPr/>
          </a:p>
        </p:txBody>
      </p:sp>
      <p:sp>
        <p:nvSpPr>
          <p:cNvPr id="1145" name="Google Shape;1145;p90"/>
          <p:cNvSpPr txBox="1">
            <a:spLocks noGrp="1"/>
          </p:cNvSpPr>
          <p:nvPr>
            <p:ph type="title"/>
          </p:nvPr>
        </p:nvSpPr>
        <p:spPr>
          <a:xfrm>
            <a:off x="407988" y="404813"/>
            <a:ext cx="6984156" cy="8636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dk2"/>
              </a:buClr>
              <a:buSzPts val="2600"/>
              <a:buFont typeface="Verdana"/>
              <a:buNone/>
            </a:pPr>
            <a:r>
              <a:rPr lang="en-US"/>
              <a:t>Plan</a:t>
            </a:r>
            <a:endParaRPr/>
          </a:p>
        </p:txBody>
      </p:sp>
      <p:sp>
        <p:nvSpPr>
          <p:cNvPr id="1146" name="Google Shape;1146;p90"/>
          <p:cNvSpPr txBox="1"/>
          <p:nvPr/>
        </p:nvSpPr>
        <p:spPr>
          <a:xfrm>
            <a:off x="417591" y="1199227"/>
            <a:ext cx="5588761" cy="5011014"/>
          </a:xfrm>
          <a:prstGeom prst="rect">
            <a:avLst/>
          </a:prstGeom>
          <a:noFill/>
          <a:ln>
            <a:noFill/>
          </a:ln>
        </p:spPr>
        <p:txBody>
          <a:bodyPr spcFirstLastPara="1" wrap="square" lIns="0" tIns="0" rIns="0" bIns="0" anchor="t" anchorCtr="0">
            <a:noAutofit/>
          </a:bodyPr>
          <a:lstStyle/>
          <a:p>
            <a:pPr marL="342900" marR="0" lvl="0" indent="-342900" algn="l" rtl="0">
              <a:lnSpc>
                <a:spcPct val="122222"/>
              </a:lnSpc>
              <a:spcBef>
                <a:spcPts val="0"/>
              </a:spcBef>
              <a:spcAft>
                <a:spcPts val="0"/>
              </a:spcAft>
              <a:buClr>
                <a:srgbClr val="000000"/>
              </a:buClr>
              <a:buSzPts val="1800"/>
              <a:buFont typeface="Verdana"/>
              <a:buAutoNum type="arabicPeriod"/>
            </a:pPr>
            <a:r>
              <a:rPr lang="en-US" sz="1800" b="0" i="0" u="none" strike="noStrike" cap="none">
                <a:solidFill>
                  <a:srgbClr val="000000"/>
                </a:solidFill>
                <a:latin typeface="Verdana"/>
                <a:ea typeface="Verdana"/>
                <a:cs typeface="Verdana"/>
                <a:sym typeface="Verdana"/>
              </a:rPr>
              <a:t> Design </a:t>
            </a:r>
            <a:endParaRPr/>
          </a:p>
          <a:p>
            <a:pPr marL="806450" marR="0" lvl="2" indent="-342900" algn="l" rtl="0">
              <a:lnSpc>
                <a:spcPct val="114285"/>
              </a:lnSpc>
              <a:spcBef>
                <a:spcPts val="600"/>
              </a:spcBef>
              <a:spcAft>
                <a:spcPts val="0"/>
              </a:spcAft>
              <a:buClr>
                <a:srgbClr val="0070AD"/>
              </a:buClr>
              <a:buSzPts val="1400"/>
              <a:buFont typeface="Verdana"/>
              <a:buAutoNum type="arabicPeriod"/>
            </a:pPr>
            <a:r>
              <a:rPr lang="en-US" sz="1400" b="0" i="0" u="none" strike="noStrike" cap="none">
                <a:solidFill>
                  <a:srgbClr val="000000"/>
                </a:solidFill>
                <a:latin typeface="Verdana"/>
                <a:ea typeface="Verdana"/>
                <a:cs typeface="Verdana"/>
                <a:sym typeface="Verdana"/>
              </a:rPr>
              <a:t>Generate the skeleton as per class design provided</a:t>
            </a:r>
            <a:endParaRPr/>
          </a:p>
          <a:p>
            <a:pPr marL="342900" marR="0" lvl="0" indent="-228600" algn="l" rtl="0">
              <a:lnSpc>
                <a:spcPct val="122222"/>
              </a:lnSpc>
              <a:spcBef>
                <a:spcPts val="600"/>
              </a:spcBef>
              <a:spcAft>
                <a:spcPts val="0"/>
              </a:spcAft>
              <a:buClr>
                <a:schemeClr val="dk1"/>
              </a:buClr>
              <a:buSzPts val="1800"/>
              <a:buFont typeface="Verdana"/>
              <a:buNone/>
            </a:pPr>
            <a:endParaRPr sz="1800" b="0" i="0" u="none" strike="noStrike" cap="none">
              <a:solidFill>
                <a:srgbClr val="000000"/>
              </a:solidFill>
              <a:latin typeface="Verdana"/>
              <a:ea typeface="Verdana"/>
              <a:cs typeface="Verdana"/>
              <a:sym typeface="Verdana"/>
            </a:endParaRPr>
          </a:p>
          <a:p>
            <a:pPr marL="342900" marR="0" lvl="0" indent="-342900" algn="l" rtl="0">
              <a:lnSpc>
                <a:spcPct val="122222"/>
              </a:lnSpc>
              <a:spcBef>
                <a:spcPts val="600"/>
              </a:spcBef>
              <a:spcAft>
                <a:spcPts val="0"/>
              </a:spcAft>
              <a:buClr>
                <a:srgbClr val="000000"/>
              </a:buClr>
              <a:buSzPts val="1800"/>
              <a:buFont typeface="Verdana"/>
              <a:buAutoNum type="arabicPeriod"/>
            </a:pPr>
            <a:r>
              <a:rPr lang="en-US" sz="1800" b="0" i="0" u="none" strike="noStrike" cap="none">
                <a:solidFill>
                  <a:srgbClr val="000000"/>
                </a:solidFill>
                <a:latin typeface="Verdana"/>
                <a:ea typeface="Verdana"/>
                <a:cs typeface="Verdana"/>
                <a:sym typeface="Verdana"/>
              </a:rPr>
              <a:t>TDD approach</a:t>
            </a:r>
            <a:endParaRPr/>
          </a:p>
          <a:p>
            <a:pPr marL="806450" marR="0" lvl="2" indent="-342900" algn="l" rtl="0">
              <a:lnSpc>
                <a:spcPct val="114285"/>
              </a:lnSpc>
              <a:spcBef>
                <a:spcPts val="600"/>
              </a:spcBef>
              <a:spcAft>
                <a:spcPts val="0"/>
              </a:spcAft>
              <a:buClr>
                <a:srgbClr val="0070AD"/>
              </a:buClr>
              <a:buSzPts val="1400"/>
              <a:buFont typeface="Verdana"/>
              <a:buAutoNum type="arabicPeriod"/>
            </a:pPr>
            <a:r>
              <a:rPr lang="en-US" sz="1400" b="0" i="0" u="none" strike="noStrike" cap="none">
                <a:solidFill>
                  <a:srgbClr val="000000"/>
                </a:solidFill>
                <a:latin typeface="Verdana"/>
                <a:ea typeface="Verdana"/>
                <a:cs typeface="Verdana"/>
                <a:sym typeface="Verdana"/>
              </a:rPr>
              <a:t>Identify test cases for each module</a:t>
            </a:r>
            <a:endParaRPr/>
          </a:p>
          <a:p>
            <a:pPr marL="806450" marR="0" lvl="2" indent="-342900" algn="l" rtl="0">
              <a:lnSpc>
                <a:spcPct val="114285"/>
              </a:lnSpc>
              <a:spcBef>
                <a:spcPts val="600"/>
              </a:spcBef>
              <a:spcAft>
                <a:spcPts val="0"/>
              </a:spcAft>
              <a:buClr>
                <a:srgbClr val="0070AD"/>
              </a:buClr>
              <a:buSzPts val="1400"/>
              <a:buFont typeface="Verdana"/>
              <a:buAutoNum type="arabicPeriod"/>
            </a:pPr>
            <a:r>
              <a:rPr lang="en-US" sz="1400" b="0" i="0" u="none" strike="noStrike" cap="none">
                <a:solidFill>
                  <a:srgbClr val="000000"/>
                </a:solidFill>
                <a:latin typeface="Verdana"/>
                <a:ea typeface="Verdana"/>
                <a:cs typeface="Verdana"/>
                <a:sym typeface="Verdana"/>
              </a:rPr>
              <a:t>Write Failing Test cases</a:t>
            </a:r>
            <a:endParaRPr/>
          </a:p>
          <a:p>
            <a:pPr marL="806450" marR="0" lvl="2" indent="-342900" algn="l" rtl="0">
              <a:lnSpc>
                <a:spcPct val="114285"/>
              </a:lnSpc>
              <a:spcBef>
                <a:spcPts val="600"/>
              </a:spcBef>
              <a:spcAft>
                <a:spcPts val="0"/>
              </a:spcAft>
              <a:buClr>
                <a:srgbClr val="0070AD"/>
              </a:buClr>
              <a:buSzPts val="1400"/>
              <a:buFont typeface="Verdana"/>
              <a:buAutoNum type="arabicPeriod"/>
            </a:pPr>
            <a:r>
              <a:rPr lang="en-US" sz="1400" b="0" i="0" u="none" strike="noStrike" cap="none">
                <a:solidFill>
                  <a:srgbClr val="000000"/>
                </a:solidFill>
                <a:latin typeface="Verdana"/>
                <a:ea typeface="Verdana"/>
                <a:cs typeface="Verdana"/>
                <a:sym typeface="Verdana"/>
              </a:rPr>
              <a:t>Convert the Test Cases in GREEN</a:t>
            </a:r>
            <a:endParaRPr/>
          </a:p>
          <a:p>
            <a:pPr marL="342900" marR="0" lvl="0" indent="-228600" algn="l" rtl="0">
              <a:lnSpc>
                <a:spcPct val="122222"/>
              </a:lnSpc>
              <a:spcBef>
                <a:spcPts val="600"/>
              </a:spcBef>
              <a:spcAft>
                <a:spcPts val="0"/>
              </a:spcAft>
              <a:buClr>
                <a:schemeClr val="dk1"/>
              </a:buClr>
              <a:buSzPts val="1800"/>
              <a:buFont typeface="Verdana"/>
              <a:buNone/>
            </a:pPr>
            <a:endParaRPr sz="1800" b="0" i="0" u="none" strike="noStrike" cap="none">
              <a:solidFill>
                <a:srgbClr val="000000"/>
              </a:solidFill>
              <a:latin typeface="Verdana"/>
              <a:ea typeface="Verdana"/>
              <a:cs typeface="Verdana"/>
              <a:sym typeface="Verdana"/>
            </a:endParaRPr>
          </a:p>
          <a:p>
            <a:pPr marL="342900" marR="0" lvl="0" indent="-342900" algn="l" rtl="0">
              <a:lnSpc>
                <a:spcPct val="122222"/>
              </a:lnSpc>
              <a:spcBef>
                <a:spcPts val="600"/>
              </a:spcBef>
              <a:spcAft>
                <a:spcPts val="0"/>
              </a:spcAft>
              <a:buClr>
                <a:srgbClr val="000000"/>
              </a:buClr>
              <a:buSzPts val="1800"/>
              <a:buFont typeface="Verdana"/>
              <a:buAutoNum type="arabicPeriod"/>
            </a:pPr>
            <a:r>
              <a:rPr lang="en-US" sz="1800" b="0" i="0" u="none" strike="noStrike" cap="none">
                <a:solidFill>
                  <a:srgbClr val="000000"/>
                </a:solidFill>
                <a:latin typeface="Verdana"/>
                <a:ea typeface="Verdana"/>
                <a:cs typeface="Verdana"/>
                <a:sym typeface="Verdana"/>
              </a:rPr>
              <a:t>Implement the case study in incremental manner</a:t>
            </a:r>
            <a:endParaRPr/>
          </a:p>
          <a:p>
            <a:pPr marL="0" marR="0" lvl="0" indent="0" algn="l" rtl="0">
              <a:lnSpc>
                <a:spcPct val="122222"/>
              </a:lnSpc>
              <a:spcBef>
                <a:spcPts val="600"/>
              </a:spcBef>
              <a:spcAft>
                <a:spcPts val="0"/>
              </a:spcAft>
              <a:buClr>
                <a:schemeClr val="dk1"/>
              </a:buClr>
              <a:buSzPts val="1800"/>
              <a:buFont typeface="Arial"/>
              <a:buNone/>
            </a:pPr>
            <a:endParaRPr sz="1800" b="0" i="0" u="none" strike="noStrike" cap="none">
              <a:solidFill>
                <a:srgbClr val="000000"/>
              </a:solidFill>
              <a:latin typeface="Verdana"/>
              <a:ea typeface="Verdana"/>
              <a:cs typeface="Verdana"/>
              <a:sym typeface="Verdana"/>
            </a:endParaRPr>
          </a:p>
          <a:p>
            <a:pPr marL="0" marR="0" lvl="0" indent="0" algn="l" rtl="0">
              <a:lnSpc>
                <a:spcPct val="122222"/>
              </a:lnSpc>
              <a:spcBef>
                <a:spcPts val="600"/>
              </a:spcBef>
              <a:spcAft>
                <a:spcPts val="0"/>
              </a:spcAft>
              <a:buClr>
                <a:schemeClr val="dk1"/>
              </a:buClr>
              <a:buSzPts val="1800"/>
              <a:buFont typeface="Arial"/>
              <a:buNone/>
            </a:pPr>
            <a:endParaRPr sz="1800" b="0" i="0" u="none" strike="noStrike" cap="none">
              <a:solidFill>
                <a:srgbClr val="000000"/>
              </a:solidFill>
              <a:latin typeface="Verdana"/>
              <a:ea typeface="Verdana"/>
              <a:cs typeface="Verdana"/>
              <a:sym typeface="Verdana"/>
            </a:endParaRPr>
          </a:p>
          <a:p>
            <a:pPr marL="0" marR="0" lvl="0" indent="0" algn="l" rtl="0">
              <a:lnSpc>
                <a:spcPct val="122222"/>
              </a:lnSpc>
              <a:spcBef>
                <a:spcPts val="600"/>
              </a:spcBef>
              <a:spcAft>
                <a:spcPts val="0"/>
              </a:spcAft>
              <a:buClr>
                <a:srgbClr val="000000"/>
              </a:buClr>
              <a:buSzPts val="1800"/>
              <a:buFont typeface="Arial"/>
              <a:buNone/>
            </a:pPr>
            <a:r>
              <a:rPr lang="en-US" sz="1800" b="0" i="0" u="none" strike="noStrike" cap="none">
                <a:solidFill>
                  <a:srgbClr val="000000"/>
                </a:solidFill>
                <a:latin typeface="Verdana"/>
                <a:ea typeface="Verdana"/>
                <a:cs typeface="Verdana"/>
                <a:sym typeface="Verdana"/>
              </a:rPr>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91"/>
          <p:cNvSpPr/>
          <p:nvPr/>
        </p:nvSpPr>
        <p:spPr>
          <a:xfrm>
            <a:off x="6508498" y="1294292"/>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Verdana"/>
              <a:buNone/>
            </a:pPr>
            <a:endParaRPr sz="1800" b="0" i="0" u="none" strike="noStrike" cap="none">
              <a:solidFill>
                <a:srgbClr val="FFFFFF"/>
              </a:solidFill>
              <a:latin typeface="Verdana"/>
              <a:ea typeface="Verdana"/>
              <a:cs typeface="Verdana"/>
              <a:sym typeface="Verdana"/>
            </a:endParaRPr>
          </a:p>
        </p:txBody>
      </p:sp>
      <p:sp>
        <p:nvSpPr>
          <p:cNvPr id="1152" name="Google Shape;1152;p91"/>
          <p:cNvSpPr/>
          <p:nvPr/>
        </p:nvSpPr>
        <p:spPr>
          <a:xfrm>
            <a:off x="9082408" y="1349829"/>
            <a:ext cx="1445892" cy="2061028"/>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Verdana"/>
              <a:buNone/>
            </a:pPr>
            <a:endParaRPr sz="1800" b="0" i="0" u="none" strike="noStrike" cap="none">
              <a:solidFill>
                <a:srgbClr val="FFFFFF"/>
              </a:solidFill>
              <a:latin typeface="Verdana"/>
              <a:ea typeface="Verdana"/>
              <a:cs typeface="Verdana"/>
              <a:sym typeface="Verdana"/>
            </a:endParaRPr>
          </a:p>
        </p:txBody>
      </p:sp>
      <p:cxnSp>
        <p:nvCxnSpPr>
          <p:cNvPr id="1153" name="Google Shape;1153;p91"/>
          <p:cNvCxnSpPr/>
          <p:nvPr/>
        </p:nvCxnSpPr>
        <p:spPr>
          <a:xfrm>
            <a:off x="9082408" y="5457285"/>
            <a:ext cx="1445892" cy="0"/>
          </a:xfrm>
          <a:prstGeom prst="straightConnector1">
            <a:avLst/>
          </a:prstGeom>
          <a:solidFill>
            <a:schemeClr val="dk1"/>
          </a:solidFill>
          <a:ln w="47625" cap="flat" cmpd="sng">
            <a:solidFill>
              <a:schemeClr val="lt1"/>
            </a:solidFill>
            <a:prstDash val="solid"/>
            <a:round/>
            <a:headEnd type="none" w="sm" len="sm"/>
            <a:tailEnd type="none" w="sm" len="sm"/>
          </a:ln>
        </p:spPr>
      </p:cxnSp>
      <p:sp>
        <p:nvSpPr>
          <p:cNvPr id="1154" name="Google Shape;1154;p91"/>
          <p:cNvSpPr txBox="1"/>
          <p:nvPr/>
        </p:nvSpPr>
        <p:spPr>
          <a:xfrm>
            <a:off x="1156447" y="340659"/>
            <a:ext cx="573741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Verdana"/>
              <a:buNone/>
            </a:pPr>
            <a:r>
              <a:rPr lang="en-US" sz="1800" b="0" i="0" u="none" strike="noStrike" cap="none">
                <a:solidFill>
                  <a:srgbClr val="000000"/>
                </a:solidFill>
                <a:latin typeface="Verdana"/>
                <a:ea typeface="Verdana"/>
                <a:cs typeface="Verdana"/>
                <a:sym typeface="Verdana"/>
              </a:rPr>
              <a:t>Modules</a:t>
            </a:r>
            <a:endParaRPr/>
          </a:p>
        </p:txBody>
      </p:sp>
      <p:sp>
        <p:nvSpPr>
          <p:cNvPr id="1155" name="Google Shape;1155;p91"/>
          <p:cNvSpPr txBox="1"/>
          <p:nvPr/>
        </p:nvSpPr>
        <p:spPr>
          <a:xfrm>
            <a:off x="987039" y="1030438"/>
            <a:ext cx="4063525" cy="1337289"/>
          </a:xfrm>
          <a:prstGeom prst="rect">
            <a:avLst/>
          </a:prstGeom>
          <a:solidFill>
            <a:schemeClr val="accent2"/>
          </a:solidFill>
          <a:ln w="12700" cap="flat" cmpd="sng">
            <a:solidFill>
              <a:srgbClr val="0D7C9F"/>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400" b="1">
                <a:solidFill>
                  <a:schemeClr val="lt1"/>
                </a:solidFill>
                <a:latin typeface="Calibri"/>
                <a:ea typeface="Calibri"/>
                <a:cs typeface="Calibri"/>
                <a:sym typeface="Calibri"/>
              </a:rPr>
              <a:t>Login Module:</a:t>
            </a:r>
            <a:endParaRPr sz="1400">
              <a:solidFill>
                <a:schemeClr val="lt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400">
                <a:solidFill>
                  <a:schemeClr val="lt1"/>
                </a:solidFill>
                <a:latin typeface="Calibri"/>
                <a:ea typeface="Calibri"/>
                <a:cs typeface="Calibri"/>
                <a:sym typeface="Calibri"/>
              </a:rPr>
              <a:t>All users/admins should provide valid credentials to assess the system. Credentials will contain a unique userId and password. New user can signup to this system. </a:t>
            </a:r>
            <a:endParaRPr sz="1400">
              <a:solidFill>
                <a:schemeClr val="lt1"/>
              </a:solidFill>
              <a:latin typeface="Calibri"/>
              <a:ea typeface="Calibri"/>
              <a:cs typeface="Calibri"/>
              <a:sym typeface="Calibri"/>
            </a:endParaRPr>
          </a:p>
        </p:txBody>
      </p:sp>
      <p:sp>
        <p:nvSpPr>
          <p:cNvPr id="1156" name="Google Shape;1156;p91"/>
          <p:cNvSpPr txBox="1"/>
          <p:nvPr/>
        </p:nvSpPr>
        <p:spPr>
          <a:xfrm>
            <a:off x="5992463" y="1007076"/>
            <a:ext cx="2469371" cy="2082493"/>
          </a:xfrm>
          <a:prstGeom prst="rect">
            <a:avLst/>
          </a:prstGeom>
          <a:solidFill>
            <a:srgbClr val="B1B1B1"/>
          </a:solid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200" b="1">
                <a:solidFill>
                  <a:schemeClr val="dk1"/>
                </a:solidFill>
                <a:latin typeface="Calibri"/>
                <a:ea typeface="Calibri"/>
                <a:cs typeface="Calibri"/>
                <a:sym typeface="Calibri"/>
              </a:rPr>
              <a:t>Shop module:</a:t>
            </a:r>
            <a:endParaRPr sz="12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200">
                <a:solidFill>
                  <a:schemeClr val="dk1"/>
                </a:solidFill>
                <a:latin typeface="Calibri"/>
                <a:ea typeface="Calibri"/>
                <a:cs typeface="Calibri"/>
                <a:sym typeface="Calibri"/>
              </a:rPr>
              <a:t>In this module,</a:t>
            </a:r>
            <a:endParaRPr sz="1200">
              <a:solidFill>
                <a:schemeClr val="dk1"/>
              </a:solidFill>
              <a:latin typeface="Calibri"/>
              <a:ea typeface="Calibri"/>
              <a:cs typeface="Calibri"/>
              <a:sym typeface="Calibri"/>
            </a:endParaRPr>
          </a:p>
          <a:p>
            <a:pPr marL="342900" marR="0" lvl="0" indent="-342900" algn="l" rtl="0">
              <a:lnSpc>
                <a:spcPct val="107000"/>
              </a:lnSpc>
              <a:spcBef>
                <a:spcPts val="800"/>
              </a:spcBef>
              <a:spcAft>
                <a:spcPts val="0"/>
              </a:spcAft>
              <a:buClr>
                <a:schemeClr val="dk1"/>
              </a:buClr>
              <a:buSzPts val="1200"/>
              <a:buFont typeface="Noto Sans Symbols"/>
              <a:buChar char="❖"/>
            </a:pPr>
            <a:r>
              <a:rPr lang="en-US" sz="1200">
                <a:solidFill>
                  <a:schemeClr val="dk1"/>
                </a:solidFill>
                <a:latin typeface="Calibri"/>
                <a:ea typeface="Calibri"/>
                <a:cs typeface="Calibri"/>
                <a:sym typeface="Calibri"/>
              </a:rPr>
              <a:t>Create new shop</a:t>
            </a:r>
            <a:endParaRPr/>
          </a:p>
          <a:p>
            <a:pPr marL="342900" marR="0" lvl="0" indent="-342900" algn="l" rtl="0">
              <a:lnSpc>
                <a:spcPct val="107000"/>
              </a:lnSpc>
              <a:spcBef>
                <a:spcPts val="800"/>
              </a:spcBef>
              <a:spcAft>
                <a:spcPts val="0"/>
              </a:spcAft>
              <a:buClr>
                <a:schemeClr val="dk1"/>
              </a:buClr>
              <a:buSzPts val="1200"/>
              <a:buFont typeface="Noto Sans Symbols"/>
              <a:buChar char="❖"/>
            </a:pPr>
            <a:r>
              <a:rPr lang="en-US" sz="1200">
                <a:solidFill>
                  <a:schemeClr val="dk1"/>
                </a:solidFill>
                <a:latin typeface="Calibri"/>
                <a:ea typeface="Calibri"/>
                <a:cs typeface="Calibri"/>
                <a:sym typeface="Calibri"/>
              </a:rPr>
              <a:t>Add new customers to shop</a:t>
            </a:r>
            <a:endParaRPr/>
          </a:p>
          <a:p>
            <a:pPr marL="342900" marR="0" lvl="0" indent="-342900" algn="l" rtl="0">
              <a:lnSpc>
                <a:spcPct val="107000"/>
              </a:lnSpc>
              <a:spcBef>
                <a:spcPts val="800"/>
              </a:spcBef>
              <a:spcAft>
                <a:spcPts val="0"/>
              </a:spcAft>
              <a:buClr>
                <a:schemeClr val="dk1"/>
              </a:buClr>
              <a:buSzPts val="1200"/>
              <a:buFont typeface="Noto Sans Symbols"/>
              <a:buChar char="❖"/>
            </a:pPr>
            <a:r>
              <a:rPr lang="en-US" sz="1200">
                <a:solidFill>
                  <a:schemeClr val="dk1"/>
                </a:solidFill>
                <a:latin typeface="Calibri"/>
                <a:ea typeface="Calibri"/>
                <a:cs typeface="Calibri"/>
                <a:sym typeface="Calibri"/>
              </a:rPr>
              <a:t>Remove Customers</a:t>
            </a:r>
            <a:endParaRPr/>
          </a:p>
          <a:p>
            <a:pPr marL="342900" marR="0" lvl="0" indent="-342900" algn="l" rtl="0">
              <a:lnSpc>
                <a:spcPct val="107000"/>
              </a:lnSpc>
              <a:spcBef>
                <a:spcPts val="800"/>
              </a:spcBef>
              <a:spcAft>
                <a:spcPts val="0"/>
              </a:spcAft>
              <a:buClr>
                <a:schemeClr val="dk1"/>
              </a:buClr>
              <a:buSzPts val="1200"/>
              <a:buFont typeface="Noto Sans Symbols"/>
              <a:buChar char="❖"/>
            </a:pPr>
            <a:r>
              <a:rPr lang="en-US" sz="1200">
                <a:solidFill>
                  <a:schemeClr val="dk1"/>
                </a:solidFill>
                <a:latin typeface="Calibri"/>
                <a:ea typeface="Calibri"/>
                <a:cs typeface="Calibri"/>
                <a:sym typeface="Calibri"/>
              </a:rPr>
              <a:t>Manage Employees</a:t>
            </a:r>
            <a:endParaRPr/>
          </a:p>
          <a:p>
            <a:pPr marL="342900" marR="0" lvl="0" indent="-342900" algn="l" rtl="0">
              <a:lnSpc>
                <a:spcPct val="107000"/>
              </a:lnSpc>
              <a:spcBef>
                <a:spcPts val="800"/>
              </a:spcBef>
              <a:spcAft>
                <a:spcPts val="0"/>
              </a:spcAft>
              <a:buClr>
                <a:schemeClr val="dk1"/>
              </a:buClr>
              <a:buSzPts val="1200"/>
              <a:buFont typeface="Noto Sans Symbols"/>
              <a:buChar char="❖"/>
            </a:pPr>
            <a:r>
              <a:rPr lang="en-US" sz="1200">
                <a:solidFill>
                  <a:schemeClr val="dk1"/>
                </a:solidFill>
                <a:latin typeface="Calibri"/>
                <a:ea typeface="Calibri"/>
                <a:cs typeface="Calibri"/>
                <a:sym typeface="Calibri"/>
              </a:rPr>
              <a:t>Add/Remove Sub-Categories</a:t>
            </a:r>
            <a:endParaRPr/>
          </a:p>
        </p:txBody>
      </p:sp>
      <p:sp>
        <p:nvSpPr>
          <p:cNvPr id="1157" name="Google Shape;1157;p91"/>
          <p:cNvSpPr txBox="1"/>
          <p:nvPr/>
        </p:nvSpPr>
        <p:spPr>
          <a:xfrm>
            <a:off x="1016948" y="3142789"/>
            <a:ext cx="4063525" cy="1645066"/>
          </a:xfrm>
          <a:prstGeom prst="rect">
            <a:avLst/>
          </a:prstGeom>
          <a:solidFill>
            <a:srgbClr val="FF8292"/>
          </a:solid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400" b="1">
                <a:solidFill>
                  <a:schemeClr val="dk1"/>
                </a:solidFill>
                <a:latin typeface="Calibri"/>
                <a:ea typeface="Calibri"/>
                <a:cs typeface="Calibri"/>
                <a:sym typeface="Calibri"/>
              </a:rPr>
              <a:t>Admin Module</a:t>
            </a:r>
            <a:endParaRPr sz="14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400">
                <a:solidFill>
                  <a:schemeClr val="dk1"/>
                </a:solidFill>
                <a:latin typeface="Calibri"/>
                <a:ea typeface="Calibri"/>
                <a:cs typeface="Calibri"/>
                <a:sym typeface="Calibri"/>
              </a:rPr>
              <a:t> In this module mall admin can</a:t>
            </a:r>
            <a:endParaRPr/>
          </a:p>
          <a:p>
            <a:pPr marL="342900" marR="0" lvl="0" indent="-342900" algn="l" rtl="0">
              <a:lnSpc>
                <a:spcPct val="107000"/>
              </a:lnSpc>
              <a:spcBef>
                <a:spcPts val="800"/>
              </a:spcBef>
              <a:spcAft>
                <a:spcPts val="0"/>
              </a:spcAft>
              <a:buClr>
                <a:schemeClr val="dk1"/>
              </a:buClr>
              <a:buSzPts val="1400"/>
              <a:buFont typeface="Noto Sans Symbols"/>
              <a:buChar char="∙"/>
            </a:pPr>
            <a:r>
              <a:rPr lang="en-US" sz="1400">
                <a:solidFill>
                  <a:schemeClr val="dk1"/>
                </a:solidFill>
                <a:latin typeface="Calibri"/>
                <a:ea typeface="Calibri"/>
                <a:cs typeface="Calibri"/>
                <a:sym typeface="Calibri"/>
              </a:rPr>
              <a:t>Approve/Reject pending shop creation requests</a:t>
            </a:r>
            <a:endParaRPr sz="1400">
              <a:solidFill>
                <a:schemeClr val="dk1"/>
              </a:solidFill>
              <a:latin typeface="Calibri"/>
              <a:ea typeface="Calibri"/>
              <a:cs typeface="Calibri"/>
              <a:sym typeface="Calibri"/>
            </a:endParaRPr>
          </a:p>
          <a:p>
            <a:pPr marL="342900" marR="0" lvl="0" indent="-342900" algn="l" rtl="0">
              <a:lnSpc>
                <a:spcPct val="107000"/>
              </a:lnSpc>
              <a:spcBef>
                <a:spcPts val="800"/>
              </a:spcBef>
              <a:spcAft>
                <a:spcPts val="0"/>
              </a:spcAft>
              <a:buClr>
                <a:schemeClr val="dk1"/>
              </a:buClr>
              <a:buSzPts val="1400"/>
              <a:buFont typeface="Noto Sans Symbols"/>
              <a:buChar char="∙"/>
            </a:pPr>
            <a:r>
              <a:rPr lang="en-US" sz="1400">
                <a:solidFill>
                  <a:schemeClr val="dk1"/>
                </a:solidFill>
                <a:latin typeface="Calibri"/>
                <a:ea typeface="Calibri"/>
                <a:cs typeface="Calibri"/>
                <a:sym typeface="Calibri"/>
              </a:rPr>
              <a:t>Manage Guest Book</a:t>
            </a:r>
            <a:endParaRPr sz="1400">
              <a:solidFill>
                <a:schemeClr val="dk1"/>
              </a:solidFill>
              <a:latin typeface="Calibri"/>
              <a:ea typeface="Calibri"/>
              <a:cs typeface="Calibri"/>
              <a:sym typeface="Calibri"/>
            </a:endParaRPr>
          </a:p>
          <a:p>
            <a:pPr marL="342900" marR="0" lvl="0" indent="-342900" algn="l" rtl="0">
              <a:lnSpc>
                <a:spcPct val="107000"/>
              </a:lnSpc>
              <a:spcBef>
                <a:spcPts val="800"/>
              </a:spcBef>
              <a:spcAft>
                <a:spcPts val="0"/>
              </a:spcAft>
              <a:buClr>
                <a:schemeClr val="dk1"/>
              </a:buClr>
              <a:buSzPts val="1400"/>
              <a:buFont typeface="Noto Sans Symbols"/>
              <a:buChar char="∙"/>
            </a:pPr>
            <a:r>
              <a:rPr lang="en-US" sz="1400">
                <a:solidFill>
                  <a:schemeClr val="dk1"/>
                </a:solidFill>
                <a:latin typeface="Calibri"/>
                <a:ea typeface="Calibri"/>
                <a:cs typeface="Calibri"/>
                <a:sym typeface="Calibri"/>
              </a:rPr>
              <a:t>Send Notifications to shop owners</a:t>
            </a:r>
            <a:endParaRPr sz="1400">
              <a:solidFill>
                <a:schemeClr val="dk1"/>
              </a:solidFill>
              <a:latin typeface="Calibri"/>
              <a:ea typeface="Calibri"/>
              <a:cs typeface="Calibri"/>
              <a:sym typeface="Calibri"/>
            </a:endParaRPr>
          </a:p>
        </p:txBody>
      </p:sp>
      <p:sp>
        <p:nvSpPr>
          <p:cNvPr id="1158" name="Google Shape;1158;p91"/>
          <p:cNvSpPr txBox="1"/>
          <p:nvPr/>
        </p:nvSpPr>
        <p:spPr>
          <a:xfrm>
            <a:off x="5992463" y="3445215"/>
            <a:ext cx="2074855" cy="2146806"/>
          </a:xfrm>
          <a:prstGeom prst="rect">
            <a:avLst/>
          </a:prstGeom>
          <a:solidFill>
            <a:schemeClr val="accent1"/>
          </a:solidFill>
          <a:ln w="19050" cap="flat" cmpd="sng">
            <a:solidFill>
              <a:schemeClr val="lt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400" b="1">
                <a:solidFill>
                  <a:schemeClr val="lt1"/>
                </a:solidFill>
                <a:latin typeface="Calibri"/>
                <a:ea typeface="Calibri"/>
                <a:cs typeface="Calibri"/>
                <a:sym typeface="Calibri"/>
              </a:rPr>
              <a:t>Customer module:</a:t>
            </a:r>
            <a:endParaRPr sz="1400">
              <a:solidFill>
                <a:schemeClr val="lt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200">
                <a:solidFill>
                  <a:schemeClr val="lt1"/>
                </a:solidFill>
                <a:latin typeface="Calibri"/>
                <a:ea typeface="Calibri"/>
                <a:cs typeface="Calibri"/>
                <a:sym typeface="Calibri"/>
              </a:rPr>
              <a:t>In this module customer can</a:t>
            </a:r>
            <a:endParaRPr/>
          </a:p>
          <a:p>
            <a:pPr marL="0" marR="0" lvl="0" indent="0" algn="l" rtl="0">
              <a:lnSpc>
                <a:spcPct val="107000"/>
              </a:lnSpc>
              <a:spcBef>
                <a:spcPts val="800"/>
              </a:spcBef>
              <a:spcAft>
                <a:spcPts val="0"/>
              </a:spcAft>
              <a:buNone/>
            </a:pPr>
            <a:r>
              <a:rPr lang="en-US" sz="1200">
                <a:solidFill>
                  <a:schemeClr val="lt1"/>
                </a:solidFill>
                <a:latin typeface="Calibri"/>
                <a:ea typeface="Calibri"/>
                <a:cs typeface="Calibri"/>
                <a:sym typeface="Calibri"/>
              </a:rPr>
              <a:t>Browse Customers</a:t>
            </a:r>
            <a:endParaRPr/>
          </a:p>
          <a:p>
            <a:pPr marL="0" marR="0" lvl="0" indent="0" algn="l" rtl="0">
              <a:lnSpc>
                <a:spcPct val="107000"/>
              </a:lnSpc>
              <a:spcBef>
                <a:spcPts val="800"/>
              </a:spcBef>
              <a:spcAft>
                <a:spcPts val="0"/>
              </a:spcAft>
              <a:buNone/>
            </a:pPr>
            <a:r>
              <a:rPr lang="en-US" sz="1200">
                <a:solidFill>
                  <a:schemeClr val="lt1"/>
                </a:solidFill>
                <a:latin typeface="Calibri"/>
                <a:ea typeface="Calibri"/>
                <a:cs typeface="Calibri"/>
                <a:sym typeface="Calibri"/>
              </a:rPr>
              <a:t>Manage Orders</a:t>
            </a:r>
            <a:endParaRPr/>
          </a:p>
          <a:p>
            <a:pPr marL="0" marR="0" lvl="0" indent="0" algn="l" rtl="0">
              <a:lnSpc>
                <a:spcPct val="107000"/>
              </a:lnSpc>
              <a:spcBef>
                <a:spcPts val="800"/>
              </a:spcBef>
              <a:spcAft>
                <a:spcPts val="0"/>
              </a:spcAft>
              <a:buNone/>
            </a:pPr>
            <a:r>
              <a:rPr lang="en-US" sz="1200">
                <a:solidFill>
                  <a:schemeClr val="lt1"/>
                </a:solidFill>
                <a:latin typeface="Calibri"/>
                <a:ea typeface="Calibri"/>
                <a:cs typeface="Calibri"/>
                <a:sym typeface="Calibri"/>
              </a:rPr>
              <a:t>Make Payment</a:t>
            </a:r>
            <a:endParaRPr/>
          </a:p>
          <a:p>
            <a:pPr marL="0" marR="0" lvl="0" indent="0" algn="l" rtl="0">
              <a:lnSpc>
                <a:spcPct val="107000"/>
              </a:lnSpc>
              <a:spcBef>
                <a:spcPts val="800"/>
              </a:spcBef>
              <a:spcAft>
                <a:spcPts val="0"/>
              </a:spcAft>
              <a:buNone/>
            </a:pPr>
            <a:r>
              <a:rPr lang="en-US" sz="1200">
                <a:solidFill>
                  <a:schemeClr val="lt1"/>
                </a:solidFill>
                <a:latin typeface="Calibri"/>
                <a:ea typeface="Calibri"/>
                <a:cs typeface="Calibri"/>
                <a:sym typeface="Calibri"/>
              </a:rPr>
              <a:t>Add/View Guest Book</a:t>
            </a:r>
            <a:endParaRPr/>
          </a:p>
          <a:p>
            <a:pPr marL="0" marR="0" lvl="0" indent="0" algn="l" rtl="0">
              <a:lnSpc>
                <a:spcPct val="107000"/>
              </a:lnSpc>
              <a:spcBef>
                <a:spcPts val="800"/>
              </a:spcBef>
              <a:spcAft>
                <a:spcPts val="0"/>
              </a:spcAft>
              <a:buNone/>
            </a:pPr>
            <a:endParaRPr sz="1400">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92"/>
          <p:cNvSpPr/>
          <p:nvPr/>
        </p:nvSpPr>
        <p:spPr>
          <a:xfrm>
            <a:off x="4025153" y="384073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Verdana"/>
                <a:ea typeface="Verdana"/>
                <a:cs typeface="Verdana"/>
                <a:sym typeface="Verdana"/>
              </a:rPr>
              <a:t>Guest Book Management</a:t>
            </a:r>
            <a:endParaRPr/>
          </a:p>
          <a:p>
            <a:pPr marL="0" marR="0" lvl="0" indent="0" algn="ctr" rtl="0">
              <a:spcBef>
                <a:spcPts val="0"/>
              </a:spcBef>
              <a:spcAft>
                <a:spcPts val="0"/>
              </a:spcAft>
              <a:buNone/>
            </a:pPr>
            <a:r>
              <a:rPr lang="en-US" sz="1800">
                <a:solidFill>
                  <a:schemeClr val="lt1"/>
                </a:solidFill>
                <a:latin typeface="Verdana"/>
                <a:ea typeface="Verdana"/>
                <a:cs typeface="Verdana"/>
                <a:sym typeface="Verdana"/>
              </a:rPr>
              <a:t>Module</a:t>
            </a:r>
            <a:endParaRPr/>
          </a:p>
        </p:txBody>
      </p:sp>
      <p:sp>
        <p:nvSpPr>
          <p:cNvPr id="1164" name="Google Shape;1164;p92"/>
          <p:cNvSpPr/>
          <p:nvPr/>
        </p:nvSpPr>
        <p:spPr>
          <a:xfrm>
            <a:off x="1470682" y="384073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Verdana"/>
                <a:ea typeface="Verdana"/>
                <a:cs typeface="Verdana"/>
                <a:sym typeface="Verdana"/>
              </a:rPr>
              <a:t>Mall Mangement</a:t>
            </a:r>
            <a:endParaRPr/>
          </a:p>
          <a:p>
            <a:pPr marL="0" marR="0" lvl="0" indent="0" algn="ctr" rtl="0">
              <a:spcBef>
                <a:spcPts val="0"/>
              </a:spcBef>
              <a:spcAft>
                <a:spcPts val="0"/>
              </a:spcAft>
              <a:buNone/>
            </a:pPr>
            <a:r>
              <a:rPr lang="en-US" sz="1800">
                <a:solidFill>
                  <a:schemeClr val="lt1"/>
                </a:solidFill>
                <a:latin typeface="Verdana"/>
                <a:ea typeface="Verdana"/>
                <a:cs typeface="Verdana"/>
                <a:sym typeface="Verdana"/>
              </a:rPr>
              <a:t>Module</a:t>
            </a:r>
            <a:endParaRPr/>
          </a:p>
        </p:txBody>
      </p:sp>
      <p:sp>
        <p:nvSpPr>
          <p:cNvPr id="1165" name="Google Shape;1165;p92"/>
          <p:cNvSpPr/>
          <p:nvPr/>
        </p:nvSpPr>
        <p:spPr>
          <a:xfrm>
            <a:off x="6508498" y="1294292"/>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166" name="Google Shape;1166;p92"/>
          <p:cNvSpPr/>
          <p:nvPr/>
        </p:nvSpPr>
        <p:spPr>
          <a:xfrm>
            <a:off x="3944941" y="1294292"/>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Verdana"/>
                <a:ea typeface="Verdana"/>
                <a:cs typeface="Verdana"/>
                <a:sym typeface="Verdana"/>
              </a:rPr>
              <a:t>Customer Module</a:t>
            </a:r>
            <a:endParaRPr/>
          </a:p>
        </p:txBody>
      </p:sp>
      <p:sp>
        <p:nvSpPr>
          <p:cNvPr id="1167" name="Google Shape;1167;p92"/>
          <p:cNvSpPr/>
          <p:nvPr/>
        </p:nvSpPr>
        <p:spPr>
          <a:xfrm>
            <a:off x="1371031" y="1294292"/>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Verdana"/>
                <a:ea typeface="Verdana"/>
                <a:cs typeface="Verdana"/>
                <a:sym typeface="Verdana"/>
              </a:rPr>
              <a:t>Login Module</a:t>
            </a:r>
            <a:endParaRPr/>
          </a:p>
        </p:txBody>
      </p:sp>
      <p:sp>
        <p:nvSpPr>
          <p:cNvPr id="1168" name="Google Shape;1168;p92"/>
          <p:cNvSpPr/>
          <p:nvPr/>
        </p:nvSpPr>
        <p:spPr>
          <a:xfrm>
            <a:off x="9082408" y="1349829"/>
            <a:ext cx="1445892" cy="2061028"/>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cxnSp>
        <p:nvCxnSpPr>
          <p:cNvPr id="1169" name="Google Shape;1169;p92"/>
          <p:cNvCxnSpPr/>
          <p:nvPr/>
        </p:nvCxnSpPr>
        <p:spPr>
          <a:xfrm>
            <a:off x="9082408" y="5457285"/>
            <a:ext cx="1445892" cy="0"/>
          </a:xfrm>
          <a:prstGeom prst="straightConnector1">
            <a:avLst/>
          </a:prstGeom>
          <a:solidFill>
            <a:schemeClr val="dk1"/>
          </a:solidFill>
          <a:ln w="47625" cap="flat" cmpd="sng">
            <a:solidFill>
              <a:schemeClr val="lt1"/>
            </a:solidFill>
            <a:prstDash val="solid"/>
            <a:round/>
            <a:headEnd type="none" w="sm" len="sm"/>
            <a:tailEnd type="none" w="sm" len="sm"/>
          </a:ln>
        </p:spPr>
      </p:cxnSp>
      <p:sp>
        <p:nvSpPr>
          <p:cNvPr id="1170" name="Google Shape;1170;p92"/>
          <p:cNvSpPr txBox="1"/>
          <p:nvPr/>
        </p:nvSpPr>
        <p:spPr>
          <a:xfrm>
            <a:off x="1156447" y="340659"/>
            <a:ext cx="573741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Verdana"/>
                <a:ea typeface="Verdana"/>
                <a:cs typeface="Verdana"/>
                <a:sym typeface="Verdana"/>
              </a:rPr>
              <a:t>Modules</a:t>
            </a:r>
            <a:endParaRPr/>
          </a:p>
        </p:txBody>
      </p:sp>
      <p:sp>
        <p:nvSpPr>
          <p:cNvPr id="1171" name="Google Shape;1171;p92"/>
          <p:cNvSpPr/>
          <p:nvPr/>
        </p:nvSpPr>
        <p:spPr>
          <a:xfrm>
            <a:off x="6549984" y="1290165"/>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Verdana"/>
                <a:ea typeface="Verdana"/>
                <a:cs typeface="Verdana"/>
                <a:sym typeface="Verdana"/>
              </a:rPr>
              <a:t>Shop Management Module</a:t>
            </a:r>
            <a:endParaRPr/>
          </a:p>
        </p:txBody>
      </p:sp>
      <p:sp>
        <p:nvSpPr>
          <p:cNvPr id="1172" name="Google Shape;1172;p92"/>
          <p:cNvSpPr/>
          <p:nvPr/>
        </p:nvSpPr>
        <p:spPr>
          <a:xfrm>
            <a:off x="6579624" y="384073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A3B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Verdana"/>
                <a:ea typeface="Verdana"/>
                <a:cs typeface="Verdana"/>
                <a:sym typeface="Verdana"/>
              </a:rPr>
              <a:t>Cart Management module</a:t>
            </a:r>
            <a:endParaRPr/>
          </a:p>
        </p:txBody>
      </p:sp>
      <p:sp>
        <p:nvSpPr>
          <p:cNvPr id="1173" name="Google Shape;1173;p92"/>
          <p:cNvSpPr/>
          <p:nvPr/>
        </p:nvSpPr>
        <p:spPr>
          <a:xfrm>
            <a:off x="9082408" y="384073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accent6"/>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Verdana"/>
                <a:ea typeface="Verdana"/>
                <a:cs typeface="Verdana"/>
                <a:sym typeface="Verdana"/>
              </a:rPr>
              <a:t>Order Management module</a:t>
            </a:r>
            <a:endParaRPr/>
          </a:p>
        </p:txBody>
      </p:sp>
      <p:sp>
        <p:nvSpPr>
          <p:cNvPr id="1174" name="Google Shape;1174;p92"/>
          <p:cNvSpPr/>
          <p:nvPr/>
        </p:nvSpPr>
        <p:spPr>
          <a:xfrm>
            <a:off x="9234808" y="1349829"/>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gradFill>
            <a:gsLst>
              <a:gs pos="0">
                <a:srgbClr val="FFA3AA"/>
              </a:gs>
              <a:gs pos="50000">
                <a:srgbClr val="FF949B"/>
              </a:gs>
              <a:gs pos="100000">
                <a:srgbClr val="FF7F89"/>
              </a:gs>
            </a:gsLst>
            <a:lin ang="5400000" scaled="0"/>
          </a:grad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Verdana"/>
                <a:ea typeface="Verdana"/>
                <a:cs typeface="Verdana"/>
                <a:sym typeface="Verdana"/>
              </a:rPr>
              <a:t>User Management module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93"/>
          <p:cNvSpPr/>
          <p:nvPr/>
        </p:nvSpPr>
        <p:spPr>
          <a:xfrm>
            <a:off x="4821381" y="-3133898"/>
            <a:ext cx="8076365" cy="28677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Verdana"/>
              <a:buNone/>
            </a:pPr>
            <a:endParaRPr sz="1800" b="0" i="0" u="none" strike="noStrike" cap="none">
              <a:solidFill>
                <a:srgbClr val="000000"/>
              </a:solidFill>
              <a:latin typeface="Verdana"/>
              <a:ea typeface="Verdana"/>
              <a:cs typeface="Verdana"/>
              <a:sym typeface="Verdana"/>
            </a:endParaRPr>
          </a:p>
        </p:txBody>
      </p:sp>
      <p:sp>
        <p:nvSpPr>
          <p:cNvPr id="1180" name="Google Shape;1180;p93"/>
          <p:cNvSpPr txBox="1"/>
          <p:nvPr/>
        </p:nvSpPr>
        <p:spPr>
          <a:xfrm>
            <a:off x="1105593" y="482138"/>
            <a:ext cx="182293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Verdana"/>
              <a:buNone/>
            </a:pPr>
            <a:r>
              <a:rPr lang="en-US" sz="1800" b="1" i="0" u="none" strike="noStrike" cap="none">
                <a:solidFill>
                  <a:srgbClr val="000000"/>
                </a:solidFill>
                <a:latin typeface="Verdana"/>
                <a:ea typeface="Verdana"/>
                <a:cs typeface="Verdana"/>
                <a:sym typeface="Verdana"/>
              </a:rPr>
              <a:t>Class Design</a:t>
            </a:r>
            <a:endParaRPr/>
          </a:p>
        </p:txBody>
      </p:sp>
      <p:sp>
        <p:nvSpPr>
          <p:cNvPr id="1181" name="Google Shape;1181;p93"/>
          <p:cNvSpPr/>
          <p:nvPr/>
        </p:nvSpPr>
        <p:spPr>
          <a:xfrm>
            <a:off x="1105593" y="922711"/>
            <a:ext cx="6974379" cy="58477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Calibri"/>
              <a:buNone/>
            </a:pPr>
            <a:r>
              <a:rPr lang="en-US" sz="1400" b="1" i="0" u="sng" strike="noStrike" cap="none">
                <a:solidFill>
                  <a:srgbClr val="000000"/>
                </a:solidFill>
                <a:latin typeface="Calibri"/>
                <a:ea typeface="Calibri"/>
                <a:cs typeface="Calibri"/>
                <a:sym typeface="Calibri"/>
              </a:rPr>
              <a:t>POJO Classes:</a:t>
            </a:r>
            <a:endParaRPr sz="8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chemeClr val="dk1"/>
              </a:buClr>
              <a:buSzPts val="1800"/>
              <a:buFont typeface="Verdana"/>
              <a:buNone/>
            </a:pPr>
            <a:endParaRPr sz="1800" b="0" i="0" u="none" strike="noStrike" cap="none">
              <a:solidFill>
                <a:srgbClr val="000000"/>
              </a:solidFill>
              <a:latin typeface="Arial"/>
              <a:ea typeface="Arial"/>
              <a:cs typeface="Arial"/>
              <a:sym typeface="Arial"/>
            </a:endParaRPr>
          </a:p>
        </p:txBody>
      </p:sp>
      <p:sp>
        <p:nvSpPr>
          <p:cNvPr id="1182" name="Google Shape;1182;p93"/>
          <p:cNvSpPr/>
          <p:nvPr/>
        </p:nvSpPr>
        <p:spPr>
          <a:xfrm>
            <a:off x="746384" y="1507415"/>
            <a:ext cx="2313442"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183" name="Google Shape;1183;p93"/>
          <p:cNvSpPr txBox="1"/>
          <p:nvPr/>
        </p:nvSpPr>
        <p:spPr>
          <a:xfrm>
            <a:off x="746384" y="1497621"/>
            <a:ext cx="2313442" cy="26161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Shop</a:t>
            </a:r>
            <a:endParaRPr sz="1400" b="1">
              <a:solidFill>
                <a:schemeClr val="dk1"/>
              </a:solidFill>
              <a:latin typeface="Verdana"/>
              <a:ea typeface="Verdana"/>
              <a:cs typeface="Verdana"/>
              <a:sym typeface="Verdana"/>
            </a:endParaRPr>
          </a:p>
        </p:txBody>
      </p:sp>
      <p:sp>
        <p:nvSpPr>
          <p:cNvPr id="1184" name="Google Shape;1184;p93"/>
          <p:cNvSpPr txBox="1"/>
          <p:nvPr/>
        </p:nvSpPr>
        <p:spPr>
          <a:xfrm>
            <a:off x="816344" y="1741008"/>
            <a:ext cx="2072602"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b="1">
                <a:solidFill>
                  <a:schemeClr val="dk1"/>
                </a:solidFill>
                <a:latin typeface="Verdana"/>
                <a:ea typeface="Verdana"/>
                <a:cs typeface="Verdana"/>
                <a:sym typeface="Verdana"/>
              </a:rPr>
              <a:t>-shopId: int</a:t>
            </a:r>
            <a:endParaRPr/>
          </a:p>
          <a:p>
            <a:pPr marL="0" marR="0" lvl="0" indent="0" algn="l" rtl="0">
              <a:spcBef>
                <a:spcPts val="0"/>
              </a:spcBef>
              <a:spcAft>
                <a:spcPts val="0"/>
              </a:spcAft>
              <a:buNone/>
            </a:pPr>
            <a:r>
              <a:rPr lang="en-US" sz="800" b="1">
                <a:solidFill>
                  <a:schemeClr val="dk1"/>
                </a:solidFill>
                <a:latin typeface="Verdana"/>
                <a:ea typeface="Verdana"/>
                <a:cs typeface="Verdana"/>
                <a:sym typeface="Verdana"/>
              </a:rPr>
              <a:t>-shopCategory: String</a:t>
            </a:r>
            <a:endParaRPr/>
          </a:p>
          <a:p>
            <a:pPr marL="0" marR="0" lvl="0" indent="0" algn="l" rtl="0">
              <a:spcBef>
                <a:spcPts val="0"/>
              </a:spcBef>
              <a:spcAft>
                <a:spcPts val="0"/>
              </a:spcAft>
              <a:buNone/>
            </a:pPr>
            <a:r>
              <a:rPr lang="en-US" sz="800" b="1">
                <a:solidFill>
                  <a:schemeClr val="dk1"/>
                </a:solidFill>
                <a:latin typeface="Verdana"/>
                <a:ea typeface="Verdana"/>
                <a:cs typeface="Verdana"/>
                <a:sym typeface="Verdana"/>
              </a:rPr>
              <a:t>-shopEmployeeID: Employee</a:t>
            </a:r>
            <a:endParaRPr/>
          </a:p>
          <a:p>
            <a:pPr marL="0" marR="0" lvl="0" indent="0" algn="l" rtl="0">
              <a:spcBef>
                <a:spcPts val="0"/>
              </a:spcBef>
              <a:spcAft>
                <a:spcPts val="0"/>
              </a:spcAft>
              <a:buNone/>
            </a:pPr>
            <a:r>
              <a:rPr lang="en-US" sz="800" b="1">
                <a:solidFill>
                  <a:schemeClr val="dk1"/>
                </a:solidFill>
                <a:latin typeface="Verdana"/>
                <a:ea typeface="Verdana"/>
                <a:cs typeface="Verdana"/>
                <a:sym typeface="Verdana"/>
              </a:rPr>
              <a:t>-shopName: String</a:t>
            </a:r>
            <a:endParaRPr/>
          </a:p>
          <a:p>
            <a:pPr marL="0" marR="0" lvl="0" indent="0" algn="l" rtl="0">
              <a:spcBef>
                <a:spcPts val="0"/>
              </a:spcBef>
              <a:spcAft>
                <a:spcPts val="0"/>
              </a:spcAft>
              <a:buNone/>
            </a:pPr>
            <a:r>
              <a:rPr lang="en-US" sz="800" b="1">
                <a:solidFill>
                  <a:schemeClr val="dk1"/>
                </a:solidFill>
                <a:latin typeface="Verdana"/>
                <a:ea typeface="Verdana"/>
                <a:cs typeface="Verdana"/>
                <a:sym typeface="Verdana"/>
              </a:rPr>
              <a:t>-customers: String</a:t>
            </a:r>
            <a:endParaRPr/>
          </a:p>
          <a:p>
            <a:pPr marL="0" marR="0" lvl="0" indent="0" algn="l" rtl="0">
              <a:spcBef>
                <a:spcPts val="0"/>
              </a:spcBef>
              <a:spcAft>
                <a:spcPts val="0"/>
              </a:spcAft>
              <a:buNone/>
            </a:pPr>
            <a:r>
              <a:rPr lang="en-US" sz="800" b="1">
                <a:solidFill>
                  <a:schemeClr val="dk1"/>
                </a:solidFill>
                <a:latin typeface="Verdana"/>
                <a:ea typeface="Verdana"/>
                <a:cs typeface="Verdana"/>
                <a:sym typeface="Verdana"/>
              </a:rPr>
              <a:t>-shopStatus: String</a:t>
            </a:r>
            <a:endParaRPr/>
          </a:p>
          <a:p>
            <a:pPr marL="0" marR="0" lvl="0" indent="0" algn="l" rtl="0">
              <a:spcBef>
                <a:spcPts val="0"/>
              </a:spcBef>
              <a:spcAft>
                <a:spcPts val="0"/>
              </a:spcAft>
              <a:buNone/>
            </a:pPr>
            <a:r>
              <a:rPr lang="en-US" sz="800" b="1">
                <a:solidFill>
                  <a:schemeClr val="dk1"/>
                </a:solidFill>
                <a:latin typeface="Verdana"/>
                <a:ea typeface="Verdana"/>
                <a:cs typeface="Verdana"/>
                <a:sym typeface="Verdana"/>
              </a:rPr>
              <a:t>-shopOwner: ShopOwner</a:t>
            </a:r>
            <a:endParaRPr sz="800" b="1">
              <a:solidFill>
                <a:schemeClr val="dk1"/>
              </a:solidFill>
              <a:latin typeface="Verdana"/>
              <a:ea typeface="Verdana"/>
              <a:cs typeface="Verdana"/>
              <a:sym typeface="Verdana"/>
            </a:endParaRPr>
          </a:p>
          <a:p>
            <a:pPr marL="0" marR="0" lvl="0" indent="0" algn="l" rtl="0">
              <a:spcBef>
                <a:spcPts val="0"/>
              </a:spcBef>
              <a:spcAft>
                <a:spcPts val="0"/>
              </a:spcAft>
              <a:buNone/>
            </a:pPr>
            <a:r>
              <a:rPr lang="en-US" sz="800" b="1">
                <a:solidFill>
                  <a:schemeClr val="dk1"/>
                </a:solidFill>
                <a:latin typeface="Verdana"/>
                <a:ea typeface="Verdana"/>
                <a:cs typeface="Verdana"/>
                <a:sym typeface="Verdana"/>
              </a:rPr>
              <a:t>-leaseStatus: String</a:t>
            </a:r>
            <a:endParaRPr sz="1050" b="1">
              <a:solidFill>
                <a:schemeClr val="dk1"/>
              </a:solidFill>
              <a:latin typeface="Verdana"/>
              <a:ea typeface="Verdana"/>
              <a:cs typeface="Verdana"/>
              <a:sym typeface="Verdana"/>
            </a:endParaRPr>
          </a:p>
        </p:txBody>
      </p:sp>
      <p:cxnSp>
        <p:nvCxnSpPr>
          <p:cNvPr id="1185" name="Google Shape;1185;p93"/>
          <p:cNvCxnSpPr/>
          <p:nvPr/>
        </p:nvCxnSpPr>
        <p:spPr>
          <a:xfrm>
            <a:off x="746384" y="3042232"/>
            <a:ext cx="2313442" cy="0"/>
          </a:xfrm>
          <a:prstGeom prst="straightConnector1">
            <a:avLst/>
          </a:prstGeom>
          <a:noFill/>
          <a:ln w="9525" cap="flat" cmpd="sng">
            <a:solidFill>
              <a:schemeClr val="dk1"/>
            </a:solidFill>
            <a:prstDash val="solid"/>
            <a:miter lim="800000"/>
            <a:headEnd type="none" w="sm" len="sm"/>
            <a:tailEnd type="none" w="sm" len="sm"/>
          </a:ln>
        </p:spPr>
      </p:cxnSp>
      <p:sp>
        <p:nvSpPr>
          <p:cNvPr id="1186" name="Google Shape;1186;p93"/>
          <p:cNvSpPr/>
          <p:nvPr/>
        </p:nvSpPr>
        <p:spPr>
          <a:xfrm>
            <a:off x="3977438" y="641076"/>
            <a:ext cx="2004065"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187" name="Google Shape;1187;p93"/>
          <p:cNvSpPr txBox="1"/>
          <p:nvPr/>
        </p:nvSpPr>
        <p:spPr>
          <a:xfrm>
            <a:off x="3977438" y="631282"/>
            <a:ext cx="2004065" cy="26161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Mall</a:t>
            </a:r>
            <a:endParaRPr sz="1400" b="1">
              <a:solidFill>
                <a:schemeClr val="dk1"/>
              </a:solidFill>
              <a:latin typeface="Verdana"/>
              <a:ea typeface="Verdana"/>
              <a:cs typeface="Verdana"/>
              <a:sym typeface="Verdana"/>
            </a:endParaRPr>
          </a:p>
        </p:txBody>
      </p:sp>
      <p:sp>
        <p:nvSpPr>
          <p:cNvPr id="1188" name="Google Shape;1188;p93"/>
          <p:cNvSpPr txBox="1"/>
          <p:nvPr/>
        </p:nvSpPr>
        <p:spPr>
          <a:xfrm>
            <a:off x="4047398" y="874669"/>
            <a:ext cx="1884273" cy="10618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-Id : long</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-mallAdmin : MallAdmin</a:t>
            </a:r>
            <a:endParaRPr sz="900" b="1">
              <a:solidFill>
                <a:schemeClr val="dk1"/>
              </a:solidFill>
              <a:latin typeface="Verdana"/>
              <a:ea typeface="Verdana"/>
              <a:cs typeface="Verdana"/>
              <a:sym typeface="Verdana"/>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-mallName : String</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-location : String</a:t>
            </a:r>
            <a:endParaRPr sz="1100" b="1">
              <a:solidFill>
                <a:schemeClr val="dk1"/>
              </a:solidFill>
              <a:latin typeface="Verdana"/>
              <a:ea typeface="Verdana"/>
              <a:cs typeface="Verdana"/>
              <a:sym typeface="Verdana"/>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-shops_id: Shop</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-categories: String</a:t>
            </a:r>
            <a:endParaRPr/>
          </a:p>
          <a:p>
            <a:pPr marL="0" marR="0" lvl="0" indent="0" algn="l" rtl="0">
              <a:spcBef>
                <a:spcPts val="0"/>
              </a:spcBef>
              <a:spcAft>
                <a:spcPts val="0"/>
              </a:spcAft>
              <a:buNone/>
            </a:pPr>
            <a:endParaRPr sz="900" b="1">
              <a:solidFill>
                <a:schemeClr val="dk1"/>
              </a:solidFill>
              <a:latin typeface="Verdana"/>
              <a:ea typeface="Verdana"/>
              <a:cs typeface="Verdana"/>
              <a:sym typeface="Verdana"/>
            </a:endParaRPr>
          </a:p>
        </p:txBody>
      </p:sp>
      <p:cxnSp>
        <p:nvCxnSpPr>
          <p:cNvPr id="1189" name="Google Shape;1189;p93"/>
          <p:cNvCxnSpPr/>
          <p:nvPr/>
        </p:nvCxnSpPr>
        <p:spPr>
          <a:xfrm>
            <a:off x="3977438" y="2175893"/>
            <a:ext cx="2004065" cy="0"/>
          </a:xfrm>
          <a:prstGeom prst="straightConnector1">
            <a:avLst/>
          </a:prstGeom>
          <a:noFill/>
          <a:ln w="9525" cap="flat" cmpd="sng">
            <a:solidFill>
              <a:schemeClr val="dk1"/>
            </a:solidFill>
            <a:prstDash val="solid"/>
            <a:miter lim="800000"/>
            <a:headEnd type="none" w="sm" len="sm"/>
            <a:tailEnd type="none" w="sm" len="sm"/>
          </a:ln>
        </p:spPr>
      </p:cxnSp>
      <p:sp>
        <p:nvSpPr>
          <p:cNvPr id="1190" name="Google Shape;1190;p93"/>
          <p:cNvSpPr/>
          <p:nvPr/>
        </p:nvSpPr>
        <p:spPr>
          <a:xfrm>
            <a:off x="712925" y="3765810"/>
            <a:ext cx="1713928"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191" name="Google Shape;1191;p93"/>
          <p:cNvSpPr txBox="1"/>
          <p:nvPr/>
        </p:nvSpPr>
        <p:spPr>
          <a:xfrm>
            <a:off x="712925" y="3756016"/>
            <a:ext cx="1713928" cy="26161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Customer</a:t>
            </a:r>
            <a:endParaRPr sz="1400" b="1">
              <a:solidFill>
                <a:schemeClr val="dk1"/>
              </a:solidFill>
              <a:latin typeface="Verdana"/>
              <a:ea typeface="Verdana"/>
              <a:cs typeface="Verdana"/>
              <a:sym typeface="Verdana"/>
            </a:endParaRPr>
          </a:p>
        </p:txBody>
      </p:sp>
      <p:sp>
        <p:nvSpPr>
          <p:cNvPr id="1192" name="Google Shape;1192;p93"/>
          <p:cNvSpPr txBox="1"/>
          <p:nvPr/>
        </p:nvSpPr>
        <p:spPr>
          <a:xfrm>
            <a:off x="782885" y="3999403"/>
            <a:ext cx="1624441"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b="1" dirty="0">
                <a:solidFill>
                  <a:schemeClr val="dk1"/>
                </a:solidFill>
                <a:latin typeface="Verdana"/>
                <a:ea typeface="Verdana"/>
                <a:cs typeface="Verdana"/>
                <a:sym typeface="Verdana"/>
              </a:rPr>
              <a:t>-id : int</a:t>
            </a:r>
            <a:endParaRPr dirty="0"/>
          </a:p>
          <a:p>
            <a:pPr marL="0" marR="0" lvl="0" indent="0" algn="l" rtl="0">
              <a:spcBef>
                <a:spcPts val="0"/>
              </a:spcBef>
              <a:spcAft>
                <a:spcPts val="0"/>
              </a:spcAft>
              <a:buNone/>
            </a:pPr>
            <a:r>
              <a:rPr lang="en-US" sz="800" b="1" dirty="0">
                <a:solidFill>
                  <a:schemeClr val="dk1"/>
                </a:solidFill>
                <a:latin typeface="Verdana"/>
                <a:ea typeface="Verdana"/>
                <a:cs typeface="Verdana"/>
                <a:sym typeface="Verdana"/>
              </a:rPr>
              <a:t>-name : String</a:t>
            </a:r>
            <a:endParaRPr dirty="0"/>
          </a:p>
          <a:p>
            <a:pPr marL="0" marR="0" lvl="0" indent="0" algn="l" rtl="0">
              <a:spcBef>
                <a:spcPts val="0"/>
              </a:spcBef>
              <a:spcAft>
                <a:spcPts val="0"/>
              </a:spcAft>
              <a:buNone/>
            </a:pPr>
            <a:r>
              <a:rPr lang="en-US" sz="800" b="1" dirty="0">
                <a:solidFill>
                  <a:schemeClr val="dk1"/>
                </a:solidFill>
                <a:latin typeface="Verdana"/>
                <a:ea typeface="Verdana"/>
                <a:cs typeface="Verdana"/>
                <a:sym typeface="Verdana"/>
              </a:rPr>
              <a:t>-</a:t>
            </a:r>
            <a:r>
              <a:rPr lang="en-US" sz="800" b="1" dirty="0" err="1">
                <a:solidFill>
                  <a:schemeClr val="dk1"/>
                </a:solidFill>
                <a:latin typeface="Verdana"/>
                <a:ea typeface="Verdana"/>
                <a:cs typeface="Verdana"/>
                <a:sym typeface="Verdana"/>
              </a:rPr>
              <a:t>order_id</a:t>
            </a:r>
            <a:r>
              <a:rPr lang="en-US" sz="800" b="1" dirty="0">
                <a:solidFill>
                  <a:schemeClr val="dk1"/>
                </a:solidFill>
                <a:latin typeface="Verdana"/>
                <a:ea typeface="Verdana"/>
                <a:cs typeface="Verdana"/>
                <a:sym typeface="Verdana"/>
              </a:rPr>
              <a:t> : </a:t>
            </a:r>
            <a:r>
              <a:rPr lang="en-US" sz="800" b="1" dirty="0" err="1">
                <a:solidFill>
                  <a:schemeClr val="dk1"/>
                </a:solidFill>
                <a:latin typeface="Verdana"/>
                <a:ea typeface="Verdana"/>
                <a:cs typeface="Verdana"/>
                <a:sym typeface="Verdana"/>
              </a:rPr>
              <a:t>OrderDetails</a:t>
            </a:r>
            <a:endParaRPr sz="800" b="1" dirty="0">
              <a:solidFill>
                <a:schemeClr val="dk1"/>
              </a:solidFill>
              <a:latin typeface="Verdana"/>
              <a:ea typeface="Verdana"/>
              <a:cs typeface="Verdana"/>
              <a:sym typeface="Verdana"/>
            </a:endParaRPr>
          </a:p>
          <a:p>
            <a:pPr marL="0" marR="0" lvl="0" indent="0" algn="l" rtl="0">
              <a:spcBef>
                <a:spcPts val="0"/>
              </a:spcBef>
              <a:spcAft>
                <a:spcPts val="0"/>
              </a:spcAft>
              <a:buNone/>
            </a:pPr>
            <a:r>
              <a:rPr lang="en-US" sz="800" b="1" dirty="0">
                <a:solidFill>
                  <a:schemeClr val="dk1"/>
                </a:solidFill>
                <a:latin typeface="Verdana"/>
                <a:ea typeface="Verdana"/>
                <a:cs typeface="Verdana"/>
                <a:sym typeface="Verdana"/>
              </a:rPr>
              <a:t>-phone: String</a:t>
            </a:r>
            <a:endParaRPr dirty="0"/>
          </a:p>
          <a:p>
            <a:pPr marL="0" marR="0" lvl="0" indent="0" algn="l" rtl="0">
              <a:spcBef>
                <a:spcPts val="0"/>
              </a:spcBef>
              <a:spcAft>
                <a:spcPts val="0"/>
              </a:spcAft>
              <a:buNone/>
            </a:pPr>
            <a:r>
              <a:rPr lang="en-US" sz="800" b="1" dirty="0">
                <a:solidFill>
                  <a:schemeClr val="dk1"/>
                </a:solidFill>
                <a:latin typeface="Verdana"/>
                <a:ea typeface="Verdana"/>
                <a:cs typeface="Verdana"/>
                <a:sym typeface="Verdana"/>
              </a:rPr>
              <a:t>-email: String</a:t>
            </a:r>
            <a:endParaRPr dirty="0"/>
          </a:p>
        </p:txBody>
      </p:sp>
      <p:cxnSp>
        <p:nvCxnSpPr>
          <p:cNvPr id="1193" name="Google Shape;1193;p93"/>
          <p:cNvCxnSpPr/>
          <p:nvPr/>
        </p:nvCxnSpPr>
        <p:spPr>
          <a:xfrm>
            <a:off x="712925" y="5300627"/>
            <a:ext cx="1713928" cy="0"/>
          </a:xfrm>
          <a:prstGeom prst="straightConnector1">
            <a:avLst/>
          </a:prstGeom>
          <a:noFill/>
          <a:ln w="9525" cap="flat" cmpd="sng">
            <a:solidFill>
              <a:schemeClr val="dk1"/>
            </a:solidFill>
            <a:prstDash val="solid"/>
            <a:miter lim="800000"/>
            <a:headEnd type="none" w="sm" len="sm"/>
            <a:tailEnd type="none" w="sm" len="sm"/>
          </a:ln>
        </p:spPr>
      </p:cxnSp>
      <p:sp>
        <p:nvSpPr>
          <p:cNvPr id="1194" name="Google Shape;1194;p93"/>
          <p:cNvSpPr/>
          <p:nvPr/>
        </p:nvSpPr>
        <p:spPr>
          <a:xfrm>
            <a:off x="3393810" y="3472512"/>
            <a:ext cx="1563413" cy="1086598"/>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195" name="Google Shape;1195;p93"/>
          <p:cNvSpPr txBox="1"/>
          <p:nvPr/>
        </p:nvSpPr>
        <p:spPr>
          <a:xfrm>
            <a:off x="3393810" y="3462717"/>
            <a:ext cx="1563413" cy="26161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User</a:t>
            </a:r>
            <a:endParaRPr sz="1400" b="1">
              <a:solidFill>
                <a:schemeClr val="dk1"/>
              </a:solidFill>
              <a:latin typeface="Verdana"/>
              <a:ea typeface="Verdana"/>
              <a:cs typeface="Verdana"/>
              <a:sym typeface="Verdana"/>
            </a:endParaRPr>
          </a:p>
        </p:txBody>
      </p:sp>
      <p:sp>
        <p:nvSpPr>
          <p:cNvPr id="1196" name="Google Shape;1196;p93"/>
          <p:cNvSpPr txBox="1"/>
          <p:nvPr/>
        </p:nvSpPr>
        <p:spPr>
          <a:xfrm>
            <a:off x="3463771" y="3706104"/>
            <a:ext cx="142508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dirty="0">
                <a:solidFill>
                  <a:schemeClr val="dk1"/>
                </a:solidFill>
                <a:latin typeface="Verdana"/>
                <a:ea typeface="Verdana"/>
                <a:cs typeface="Verdana"/>
                <a:sym typeface="Verdana"/>
              </a:rPr>
              <a:t>-id : int</a:t>
            </a:r>
            <a:endParaRPr dirty="0"/>
          </a:p>
          <a:p>
            <a:pPr marL="0" marR="0" lvl="0" indent="0" algn="l" rtl="0">
              <a:spcBef>
                <a:spcPts val="0"/>
              </a:spcBef>
              <a:spcAft>
                <a:spcPts val="0"/>
              </a:spcAft>
              <a:buNone/>
            </a:pPr>
            <a:r>
              <a:rPr lang="en-US" sz="900" b="1" dirty="0">
                <a:solidFill>
                  <a:schemeClr val="dk1"/>
                </a:solidFill>
                <a:latin typeface="Verdana"/>
                <a:ea typeface="Verdana"/>
                <a:cs typeface="Verdana"/>
                <a:sym typeface="Verdana"/>
              </a:rPr>
              <a:t>-name : String</a:t>
            </a:r>
            <a:endParaRPr dirty="0"/>
          </a:p>
          <a:p>
            <a:pPr marL="0" marR="0" lvl="0" indent="0" algn="l" rtl="0">
              <a:spcBef>
                <a:spcPts val="0"/>
              </a:spcBef>
              <a:spcAft>
                <a:spcPts val="0"/>
              </a:spcAft>
              <a:buNone/>
            </a:pPr>
            <a:r>
              <a:rPr lang="en-US" sz="900" b="1" dirty="0">
                <a:solidFill>
                  <a:schemeClr val="dk1"/>
                </a:solidFill>
                <a:latin typeface="Verdana"/>
                <a:ea typeface="Verdana"/>
                <a:cs typeface="Verdana"/>
                <a:sym typeface="Verdana"/>
              </a:rPr>
              <a:t>-type : String</a:t>
            </a:r>
            <a:endParaRPr dirty="0"/>
          </a:p>
          <a:p>
            <a:pPr marL="0" marR="0" lvl="0" indent="0" algn="l" rtl="0">
              <a:spcBef>
                <a:spcPts val="0"/>
              </a:spcBef>
              <a:spcAft>
                <a:spcPts val="0"/>
              </a:spcAft>
              <a:buNone/>
            </a:pPr>
            <a:r>
              <a:rPr lang="en-US" sz="900" b="1" dirty="0">
                <a:solidFill>
                  <a:schemeClr val="dk1"/>
                </a:solidFill>
                <a:latin typeface="Verdana"/>
                <a:ea typeface="Verdana"/>
                <a:cs typeface="Verdana"/>
                <a:sym typeface="Verdana"/>
              </a:rPr>
              <a:t>-password : String</a:t>
            </a:r>
            <a:endParaRPr sz="1100" b="1" dirty="0">
              <a:solidFill>
                <a:schemeClr val="dk1"/>
              </a:solidFill>
              <a:latin typeface="Verdana"/>
              <a:ea typeface="Verdana"/>
              <a:cs typeface="Verdana"/>
              <a:sym typeface="Verdana"/>
            </a:endParaRPr>
          </a:p>
        </p:txBody>
      </p:sp>
      <p:cxnSp>
        <p:nvCxnSpPr>
          <p:cNvPr id="1197" name="Google Shape;1197;p93"/>
          <p:cNvCxnSpPr/>
          <p:nvPr/>
        </p:nvCxnSpPr>
        <p:spPr>
          <a:xfrm>
            <a:off x="3393810" y="4352435"/>
            <a:ext cx="1563413" cy="0"/>
          </a:xfrm>
          <a:prstGeom prst="straightConnector1">
            <a:avLst/>
          </a:prstGeom>
          <a:noFill/>
          <a:ln w="9525" cap="flat" cmpd="sng">
            <a:solidFill>
              <a:schemeClr val="dk1"/>
            </a:solidFill>
            <a:prstDash val="solid"/>
            <a:miter lim="800000"/>
            <a:headEnd type="none" w="sm" len="sm"/>
            <a:tailEnd type="none" w="sm" len="sm"/>
          </a:ln>
        </p:spPr>
      </p:cxnSp>
      <p:sp>
        <p:nvSpPr>
          <p:cNvPr id="1198" name="Google Shape;1198;p93"/>
          <p:cNvSpPr/>
          <p:nvPr/>
        </p:nvSpPr>
        <p:spPr>
          <a:xfrm>
            <a:off x="8324614" y="4438099"/>
            <a:ext cx="2657742"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199" name="Google Shape;1199;p93"/>
          <p:cNvSpPr txBox="1"/>
          <p:nvPr/>
        </p:nvSpPr>
        <p:spPr>
          <a:xfrm>
            <a:off x="8324614" y="4428305"/>
            <a:ext cx="2657742" cy="26161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Employee</a:t>
            </a:r>
            <a:endParaRPr sz="1400" b="1">
              <a:solidFill>
                <a:schemeClr val="dk1"/>
              </a:solidFill>
              <a:latin typeface="Verdana"/>
              <a:ea typeface="Verdana"/>
              <a:cs typeface="Verdana"/>
              <a:sym typeface="Verdana"/>
            </a:endParaRPr>
          </a:p>
        </p:txBody>
      </p:sp>
      <p:sp>
        <p:nvSpPr>
          <p:cNvPr id="1200" name="Google Shape;1200;p93"/>
          <p:cNvSpPr txBox="1"/>
          <p:nvPr/>
        </p:nvSpPr>
        <p:spPr>
          <a:xfrm>
            <a:off x="8394574" y="4671692"/>
            <a:ext cx="2498051" cy="10926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-id : int</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-name : String</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-dob : LocalDate</a:t>
            </a:r>
            <a:endParaRPr sz="900" b="1">
              <a:solidFill>
                <a:schemeClr val="dk1"/>
              </a:solidFill>
              <a:latin typeface="Verdana"/>
              <a:ea typeface="Verdana"/>
              <a:cs typeface="Verdana"/>
              <a:sym typeface="Verdana"/>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-salary: float</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-address: String</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-designation: String</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-shop_id: Shop</a:t>
            </a:r>
            <a:endParaRPr sz="1100" b="1">
              <a:solidFill>
                <a:schemeClr val="dk1"/>
              </a:solidFill>
              <a:latin typeface="Verdana"/>
              <a:ea typeface="Verdana"/>
              <a:cs typeface="Verdana"/>
              <a:sym typeface="Verdana"/>
            </a:endParaRPr>
          </a:p>
        </p:txBody>
      </p:sp>
      <p:cxnSp>
        <p:nvCxnSpPr>
          <p:cNvPr id="1201" name="Google Shape;1201;p93"/>
          <p:cNvCxnSpPr/>
          <p:nvPr/>
        </p:nvCxnSpPr>
        <p:spPr>
          <a:xfrm>
            <a:off x="8324614" y="5972916"/>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202" name="Google Shape;1202;p93"/>
          <p:cNvSpPr/>
          <p:nvPr/>
        </p:nvSpPr>
        <p:spPr>
          <a:xfrm>
            <a:off x="3322288" y="5350273"/>
            <a:ext cx="1635508" cy="1259580"/>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03" name="Google Shape;1203;p93"/>
          <p:cNvSpPr txBox="1"/>
          <p:nvPr/>
        </p:nvSpPr>
        <p:spPr>
          <a:xfrm>
            <a:off x="3322288" y="5340478"/>
            <a:ext cx="1635508" cy="26161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MallAdmin</a:t>
            </a:r>
            <a:endParaRPr sz="1400" b="1">
              <a:solidFill>
                <a:schemeClr val="dk1"/>
              </a:solidFill>
              <a:latin typeface="Verdana"/>
              <a:ea typeface="Verdana"/>
              <a:cs typeface="Verdana"/>
              <a:sym typeface="Verdana"/>
            </a:endParaRPr>
          </a:p>
        </p:txBody>
      </p:sp>
      <p:sp>
        <p:nvSpPr>
          <p:cNvPr id="1204" name="Google Shape;1204;p93"/>
          <p:cNvSpPr txBox="1"/>
          <p:nvPr/>
        </p:nvSpPr>
        <p:spPr>
          <a:xfrm>
            <a:off x="3392248" y="5583865"/>
            <a:ext cx="1480089" cy="81560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dirty="0">
                <a:solidFill>
                  <a:schemeClr val="dk1"/>
                </a:solidFill>
                <a:latin typeface="Verdana"/>
                <a:ea typeface="Verdana"/>
                <a:cs typeface="Verdana"/>
                <a:sym typeface="Verdana"/>
              </a:rPr>
              <a:t>-id : int</a:t>
            </a:r>
            <a:endParaRPr dirty="0"/>
          </a:p>
          <a:p>
            <a:pPr marL="0" marR="0" lvl="0" indent="0" algn="l" rtl="0">
              <a:spcBef>
                <a:spcPts val="0"/>
              </a:spcBef>
              <a:spcAft>
                <a:spcPts val="0"/>
              </a:spcAft>
              <a:buNone/>
            </a:pPr>
            <a:r>
              <a:rPr lang="en-US" sz="900" b="1" dirty="0">
                <a:solidFill>
                  <a:schemeClr val="dk1"/>
                </a:solidFill>
                <a:latin typeface="Verdana"/>
                <a:ea typeface="Verdana"/>
                <a:cs typeface="Verdana"/>
                <a:sym typeface="Verdana"/>
              </a:rPr>
              <a:t>-name : String</a:t>
            </a:r>
            <a:endParaRPr dirty="0"/>
          </a:p>
          <a:p>
            <a:pPr marL="0" marR="0" lvl="0" indent="0" algn="l" rtl="0">
              <a:spcBef>
                <a:spcPts val="0"/>
              </a:spcBef>
              <a:spcAft>
                <a:spcPts val="0"/>
              </a:spcAft>
              <a:buNone/>
            </a:pPr>
            <a:r>
              <a:rPr lang="en-US" sz="900" b="1" dirty="0">
                <a:solidFill>
                  <a:schemeClr val="dk1"/>
                </a:solidFill>
                <a:latin typeface="Verdana"/>
                <a:ea typeface="Verdana"/>
                <a:cs typeface="Verdana"/>
                <a:sym typeface="Verdana"/>
              </a:rPr>
              <a:t>-password: String</a:t>
            </a:r>
            <a:endParaRPr dirty="0"/>
          </a:p>
          <a:p>
            <a:pPr marL="0" marR="0" lvl="0" indent="0" algn="l" rtl="0">
              <a:spcBef>
                <a:spcPts val="0"/>
              </a:spcBef>
              <a:spcAft>
                <a:spcPts val="0"/>
              </a:spcAft>
              <a:buNone/>
            </a:pPr>
            <a:r>
              <a:rPr lang="en-US" sz="900" b="1" dirty="0">
                <a:solidFill>
                  <a:schemeClr val="dk1"/>
                </a:solidFill>
                <a:latin typeface="Verdana"/>
                <a:ea typeface="Verdana"/>
                <a:cs typeface="Verdana"/>
                <a:sym typeface="Verdana"/>
              </a:rPr>
              <a:t>-mall: Mall</a:t>
            </a:r>
            <a:endParaRPr dirty="0"/>
          </a:p>
          <a:p>
            <a:pPr marL="0" marR="0" lvl="0" indent="0" algn="l" rtl="0">
              <a:spcBef>
                <a:spcPts val="0"/>
              </a:spcBef>
              <a:spcAft>
                <a:spcPts val="0"/>
              </a:spcAft>
              <a:buNone/>
            </a:pPr>
            <a:r>
              <a:rPr lang="en-US" sz="900" b="1" dirty="0">
                <a:solidFill>
                  <a:schemeClr val="dk1"/>
                </a:solidFill>
                <a:latin typeface="Verdana"/>
                <a:ea typeface="Verdana"/>
                <a:cs typeface="Verdana"/>
                <a:sym typeface="Verdana"/>
              </a:rPr>
              <a:t>-phone: String</a:t>
            </a:r>
            <a:endParaRPr sz="1100" b="1" dirty="0">
              <a:solidFill>
                <a:schemeClr val="dk1"/>
              </a:solidFill>
              <a:latin typeface="Verdana"/>
              <a:ea typeface="Verdana"/>
              <a:cs typeface="Verdana"/>
              <a:sym typeface="Verdana"/>
            </a:endParaRPr>
          </a:p>
        </p:txBody>
      </p:sp>
      <p:cxnSp>
        <p:nvCxnSpPr>
          <p:cNvPr id="1205" name="Google Shape;1205;p93"/>
          <p:cNvCxnSpPr/>
          <p:nvPr/>
        </p:nvCxnSpPr>
        <p:spPr>
          <a:xfrm>
            <a:off x="3322288" y="6415070"/>
            <a:ext cx="1635508" cy="0"/>
          </a:xfrm>
          <a:prstGeom prst="straightConnector1">
            <a:avLst/>
          </a:prstGeom>
          <a:noFill/>
          <a:ln w="9525" cap="flat" cmpd="sng">
            <a:solidFill>
              <a:schemeClr val="dk1"/>
            </a:solidFill>
            <a:prstDash val="solid"/>
            <a:miter lim="800000"/>
            <a:headEnd type="none" w="sm" len="sm"/>
            <a:tailEnd type="none" w="sm" len="sm"/>
          </a:ln>
        </p:spPr>
      </p:cxnSp>
      <p:sp>
        <p:nvSpPr>
          <p:cNvPr id="1206" name="Google Shape;1206;p93"/>
          <p:cNvSpPr/>
          <p:nvPr/>
        </p:nvSpPr>
        <p:spPr>
          <a:xfrm>
            <a:off x="5853231" y="5358916"/>
            <a:ext cx="1471993" cy="1251762"/>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07" name="Google Shape;1207;p93"/>
          <p:cNvSpPr txBox="1"/>
          <p:nvPr/>
        </p:nvSpPr>
        <p:spPr>
          <a:xfrm>
            <a:off x="5853231" y="5349121"/>
            <a:ext cx="1471993" cy="26161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ShopOwner</a:t>
            </a:r>
            <a:endParaRPr sz="1400" b="1">
              <a:solidFill>
                <a:schemeClr val="dk1"/>
              </a:solidFill>
              <a:latin typeface="Verdana"/>
              <a:ea typeface="Verdana"/>
              <a:cs typeface="Verdana"/>
              <a:sym typeface="Verdana"/>
            </a:endParaRPr>
          </a:p>
        </p:txBody>
      </p:sp>
      <p:sp>
        <p:nvSpPr>
          <p:cNvPr id="1208" name="Google Shape;1208;p93"/>
          <p:cNvSpPr txBox="1"/>
          <p:nvPr/>
        </p:nvSpPr>
        <p:spPr>
          <a:xfrm>
            <a:off x="5923192" y="5592508"/>
            <a:ext cx="1383548" cy="7848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-id : int</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-name : String</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-dob : LocalDate</a:t>
            </a:r>
            <a:endParaRPr sz="900" b="1">
              <a:solidFill>
                <a:schemeClr val="dk1"/>
              </a:solidFill>
              <a:latin typeface="Verdana"/>
              <a:ea typeface="Verdana"/>
              <a:cs typeface="Verdana"/>
              <a:sym typeface="Verdana"/>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-address: String</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-shop_id: Shop</a:t>
            </a:r>
            <a:endParaRPr sz="1100" b="1">
              <a:solidFill>
                <a:schemeClr val="dk1"/>
              </a:solidFill>
              <a:latin typeface="Verdana"/>
              <a:ea typeface="Verdana"/>
              <a:cs typeface="Verdana"/>
              <a:sym typeface="Verdana"/>
            </a:endParaRPr>
          </a:p>
        </p:txBody>
      </p:sp>
      <p:cxnSp>
        <p:nvCxnSpPr>
          <p:cNvPr id="1209" name="Google Shape;1209;p93"/>
          <p:cNvCxnSpPr/>
          <p:nvPr/>
        </p:nvCxnSpPr>
        <p:spPr>
          <a:xfrm>
            <a:off x="5834747" y="6423713"/>
            <a:ext cx="1471993" cy="0"/>
          </a:xfrm>
          <a:prstGeom prst="straightConnector1">
            <a:avLst/>
          </a:prstGeom>
          <a:noFill/>
          <a:ln w="9525" cap="flat" cmpd="sng">
            <a:solidFill>
              <a:schemeClr val="dk1"/>
            </a:solidFill>
            <a:prstDash val="solid"/>
            <a:miter lim="800000"/>
            <a:headEnd type="none" w="sm" len="sm"/>
            <a:tailEnd type="none" w="sm" len="sm"/>
          </a:ln>
        </p:spPr>
      </p:cxnSp>
      <p:sp>
        <p:nvSpPr>
          <p:cNvPr id="1210" name="Google Shape;1210;p93"/>
          <p:cNvSpPr/>
          <p:nvPr/>
        </p:nvSpPr>
        <p:spPr>
          <a:xfrm>
            <a:off x="7110310" y="520065"/>
            <a:ext cx="2657742"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11" name="Google Shape;1211;p93"/>
          <p:cNvSpPr txBox="1"/>
          <p:nvPr/>
        </p:nvSpPr>
        <p:spPr>
          <a:xfrm>
            <a:off x="7110310" y="510271"/>
            <a:ext cx="2657742" cy="26161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Item</a:t>
            </a:r>
            <a:endParaRPr sz="1400" b="1">
              <a:solidFill>
                <a:schemeClr val="dk1"/>
              </a:solidFill>
              <a:latin typeface="Verdana"/>
              <a:ea typeface="Verdana"/>
              <a:cs typeface="Verdana"/>
              <a:sym typeface="Verdana"/>
            </a:endParaRPr>
          </a:p>
        </p:txBody>
      </p:sp>
      <p:sp>
        <p:nvSpPr>
          <p:cNvPr id="1212" name="Google Shape;1212;p93"/>
          <p:cNvSpPr txBox="1"/>
          <p:nvPr/>
        </p:nvSpPr>
        <p:spPr>
          <a:xfrm>
            <a:off x="7180270" y="753658"/>
            <a:ext cx="2498051" cy="10926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-id : long</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-name : String</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-manufacturing : LocalDate</a:t>
            </a:r>
            <a:endParaRPr sz="900" b="1">
              <a:solidFill>
                <a:schemeClr val="dk1"/>
              </a:solidFill>
              <a:latin typeface="Verdana"/>
              <a:ea typeface="Verdana"/>
              <a:cs typeface="Verdana"/>
              <a:sym typeface="Verdana"/>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-expiry: LocalDate</a:t>
            </a:r>
            <a:endParaRPr sz="900" b="1">
              <a:solidFill>
                <a:schemeClr val="dk1"/>
              </a:solidFill>
              <a:latin typeface="Verdana"/>
              <a:ea typeface="Verdana"/>
              <a:cs typeface="Verdana"/>
              <a:sym typeface="Verdana"/>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-price: float</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-category: String</a:t>
            </a:r>
            <a:endParaRPr/>
          </a:p>
          <a:p>
            <a:pPr marL="0" marR="0" lvl="0" indent="0" algn="l" rtl="0">
              <a:spcBef>
                <a:spcPts val="0"/>
              </a:spcBef>
              <a:spcAft>
                <a:spcPts val="0"/>
              </a:spcAft>
              <a:buNone/>
            </a:pPr>
            <a:endParaRPr sz="1100" b="1">
              <a:solidFill>
                <a:schemeClr val="dk1"/>
              </a:solidFill>
              <a:latin typeface="Verdana"/>
              <a:ea typeface="Verdana"/>
              <a:cs typeface="Verdana"/>
              <a:sym typeface="Verdana"/>
            </a:endParaRPr>
          </a:p>
        </p:txBody>
      </p:sp>
      <p:cxnSp>
        <p:nvCxnSpPr>
          <p:cNvPr id="1213" name="Google Shape;1213;p93"/>
          <p:cNvCxnSpPr/>
          <p:nvPr/>
        </p:nvCxnSpPr>
        <p:spPr>
          <a:xfrm>
            <a:off x="7110310" y="2054882"/>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214" name="Google Shape;1214;p93"/>
          <p:cNvSpPr/>
          <p:nvPr/>
        </p:nvSpPr>
        <p:spPr>
          <a:xfrm>
            <a:off x="6861058" y="2638115"/>
            <a:ext cx="2657742"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15" name="Google Shape;1215;p93"/>
          <p:cNvSpPr txBox="1"/>
          <p:nvPr/>
        </p:nvSpPr>
        <p:spPr>
          <a:xfrm>
            <a:off x="6861058" y="2628321"/>
            <a:ext cx="2657742" cy="26161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OrderDetails</a:t>
            </a:r>
            <a:endParaRPr sz="1400" b="1">
              <a:solidFill>
                <a:schemeClr val="dk1"/>
              </a:solidFill>
              <a:latin typeface="Verdana"/>
              <a:ea typeface="Verdana"/>
              <a:cs typeface="Verdana"/>
              <a:sym typeface="Verdana"/>
            </a:endParaRPr>
          </a:p>
        </p:txBody>
      </p:sp>
      <p:sp>
        <p:nvSpPr>
          <p:cNvPr id="1216" name="Google Shape;1216;p93"/>
          <p:cNvSpPr txBox="1"/>
          <p:nvPr/>
        </p:nvSpPr>
        <p:spPr>
          <a:xfrm>
            <a:off x="6931018" y="2871708"/>
            <a:ext cx="2498051"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-id : int</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-dateOfPurchase: LocalDateTime</a:t>
            </a:r>
            <a:endParaRPr sz="900" b="1">
              <a:solidFill>
                <a:schemeClr val="dk1"/>
              </a:solidFill>
              <a:latin typeface="Verdana"/>
              <a:ea typeface="Verdana"/>
              <a:cs typeface="Verdana"/>
              <a:sym typeface="Verdana"/>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-total: float</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-customer_id: Customer</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-paymentMode: String</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-shop_id: Shop</a:t>
            </a:r>
            <a:endParaRPr sz="1100" b="1">
              <a:solidFill>
                <a:schemeClr val="dk1"/>
              </a:solidFill>
              <a:latin typeface="Verdana"/>
              <a:ea typeface="Verdana"/>
              <a:cs typeface="Verdana"/>
              <a:sym typeface="Verdana"/>
            </a:endParaRPr>
          </a:p>
        </p:txBody>
      </p:sp>
      <p:cxnSp>
        <p:nvCxnSpPr>
          <p:cNvPr id="1217" name="Google Shape;1217;p93"/>
          <p:cNvCxnSpPr/>
          <p:nvPr/>
        </p:nvCxnSpPr>
        <p:spPr>
          <a:xfrm>
            <a:off x="6861058" y="4172932"/>
            <a:ext cx="2657742" cy="0"/>
          </a:xfrm>
          <a:prstGeom prst="straightConnector1">
            <a:avLst/>
          </a:prstGeom>
          <a:noFill/>
          <a:ln w="9525" cap="flat" cmpd="sng">
            <a:solidFill>
              <a:schemeClr val="dk1"/>
            </a:solidFill>
            <a:prstDash val="solid"/>
            <a:miter lim="800000"/>
            <a:headEnd type="none" w="sm" len="sm"/>
            <a:tailEnd type="none" w="sm" len="sm"/>
          </a:ln>
        </p:spPr>
      </p:cxnSp>
      <p:cxnSp>
        <p:nvCxnSpPr>
          <p:cNvPr id="1218" name="Google Shape;1218;p93"/>
          <p:cNvCxnSpPr/>
          <p:nvPr/>
        </p:nvCxnSpPr>
        <p:spPr>
          <a:xfrm>
            <a:off x="3059826" y="2538101"/>
            <a:ext cx="5264700" cy="2292300"/>
          </a:xfrm>
          <a:prstGeom prst="bentConnector3">
            <a:avLst>
              <a:gd name="adj1" fmla="val 50001"/>
            </a:avLst>
          </a:prstGeom>
          <a:noFill/>
          <a:ln w="9525" cap="flat" cmpd="sng">
            <a:solidFill>
              <a:schemeClr val="dk1"/>
            </a:solidFill>
            <a:prstDash val="solid"/>
            <a:miter lim="800000"/>
            <a:headEnd type="none" w="sm" len="sm"/>
            <a:tailEnd type="none" w="sm" len="sm"/>
          </a:ln>
        </p:spPr>
      </p:cxnSp>
      <p:cxnSp>
        <p:nvCxnSpPr>
          <p:cNvPr id="1219" name="Google Shape;1219;p93"/>
          <p:cNvCxnSpPr>
            <a:stCxn id="1194" idx="3"/>
          </p:cNvCxnSpPr>
          <p:nvPr/>
        </p:nvCxnSpPr>
        <p:spPr>
          <a:xfrm flipH="1">
            <a:off x="4821323" y="4015811"/>
            <a:ext cx="135900" cy="1324800"/>
          </a:xfrm>
          <a:prstGeom prst="bentConnector4">
            <a:avLst>
              <a:gd name="adj1" fmla="val -174500"/>
              <a:gd name="adj2" fmla="val 70500"/>
            </a:avLst>
          </a:prstGeom>
          <a:noFill/>
          <a:ln w="9525" cap="flat" cmpd="sng">
            <a:solidFill>
              <a:schemeClr val="dk1"/>
            </a:solidFill>
            <a:prstDash val="solid"/>
            <a:miter lim="800000"/>
            <a:headEnd type="none" w="sm" len="sm"/>
            <a:tailEnd type="none" w="sm" len="sm"/>
          </a:ln>
        </p:spPr>
      </p:cxnSp>
      <p:cxnSp>
        <p:nvCxnSpPr>
          <p:cNvPr id="1220" name="Google Shape;1220;p93"/>
          <p:cNvCxnSpPr>
            <a:endCxn id="1207" idx="1"/>
          </p:cNvCxnSpPr>
          <p:nvPr/>
        </p:nvCxnSpPr>
        <p:spPr>
          <a:xfrm>
            <a:off x="5213031" y="4939326"/>
            <a:ext cx="640200" cy="540600"/>
          </a:xfrm>
          <a:prstGeom prst="bentConnector3">
            <a:avLst>
              <a:gd name="adj1" fmla="val 50000"/>
            </a:avLst>
          </a:prstGeom>
          <a:noFill/>
          <a:ln w="9525" cap="flat" cmpd="sng">
            <a:solidFill>
              <a:schemeClr val="dk1"/>
            </a:solidFill>
            <a:prstDash val="solid"/>
            <a:miter lim="800000"/>
            <a:headEnd type="none" w="sm" len="sm"/>
            <a:tailEnd type="none" w="sm" len="sm"/>
          </a:ln>
        </p:spPr>
      </p:cxnSp>
      <p:cxnSp>
        <p:nvCxnSpPr>
          <p:cNvPr id="1221" name="Google Shape;1221;p93"/>
          <p:cNvCxnSpPr/>
          <p:nvPr/>
        </p:nvCxnSpPr>
        <p:spPr>
          <a:xfrm rot="10800000" flipH="1">
            <a:off x="2418326" y="3886680"/>
            <a:ext cx="997800" cy="574500"/>
          </a:xfrm>
          <a:prstGeom prst="bentConnector3">
            <a:avLst>
              <a:gd name="adj1" fmla="val 50000"/>
            </a:avLst>
          </a:prstGeom>
          <a:noFill/>
          <a:ln w="9525" cap="flat" cmpd="sng">
            <a:solidFill>
              <a:schemeClr val="dk1"/>
            </a:solidFill>
            <a:prstDash val="solid"/>
            <a:miter lim="800000"/>
            <a:headEnd type="none" w="sm" len="sm"/>
            <a:tailEnd type="none" w="sm" len="sm"/>
          </a:ln>
        </p:spPr>
      </p:cxnSp>
      <p:sp>
        <p:nvSpPr>
          <p:cNvPr id="1222" name="Google Shape;1222;p93"/>
          <p:cNvSpPr txBox="1"/>
          <p:nvPr/>
        </p:nvSpPr>
        <p:spPr>
          <a:xfrm>
            <a:off x="2534387" y="4224514"/>
            <a:ext cx="313515"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1</a:t>
            </a:r>
            <a:endParaRPr/>
          </a:p>
        </p:txBody>
      </p:sp>
      <p:sp>
        <p:nvSpPr>
          <p:cNvPr id="1223" name="Google Shape;1223;p93"/>
          <p:cNvSpPr txBox="1"/>
          <p:nvPr/>
        </p:nvSpPr>
        <p:spPr>
          <a:xfrm>
            <a:off x="3042880" y="3674769"/>
            <a:ext cx="313515"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1</a:t>
            </a:r>
            <a:endParaRPr/>
          </a:p>
        </p:txBody>
      </p:sp>
      <p:sp>
        <p:nvSpPr>
          <p:cNvPr id="1224" name="Google Shape;1224;p93"/>
          <p:cNvSpPr txBox="1"/>
          <p:nvPr/>
        </p:nvSpPr>
        <p:spPr>
          <a:xfrm>
            <a:off x="4936579" y="3815989"/>
            <a:ext cx="313515"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1</a:t>
            </a:r>
            <a:endParaRPr/>
          </a:p>
        </p:txBody>
      </p:sp>
      <p:sp>
        <p:nvSpPr>
          <p:cNvPr id="1225" name="Google Shape;1225;p93"/>
          <p:cNvSpPr txBox="1"/>
          <p:nvPr/>
        </p:nvSpPr>
        <p:spPr>
          <a:xfrm>
            <a:off x="5595625" y="5228111"/>
            <a:ext cx="313515"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1</a:t>
            </a:r>
            <a:endParaRPr/>
          </a:p>
        </p:txBody>
      </p:sp>
      <p:sp>
        <p:nvSpPr>
          <p:cNvPr id="1226" name="Google Shape;1226;p93"/>
          <p:cNvSpPr txBox="1"/>
          <p:nvPr/>
        </p:nvSpPr>
        <p:spPr>
          <a:xfrm>
            <a:off x="4538435" y="4991079"/>
            <a:ext cx="313515"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1</a:t>
            </a:r>
            <a:endParaRPr/>
          </a:p>
        </p:txBody>
      </p:sp>
      <p:sp>
        <p:nvSpPr>
          <p:cNvPr id="1227" name="Google Shape;1227;p93"/>
          <p:cNvSpPr txBox="1"/>
          <p:nvPr/>
        </p:nvSpPr>
        <p:spPr>
          <a:xfrm>
            <a:off x="3150256" y="2276491"/>
            <a:ext cx="313515"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1</a:t>
            </a:r>
            <a:endParaRPr/>
          </a:p>
        </p:txBody>
      </p:sp>
      <p:sp>
        <p:nvSpPr>
          <p:cNvPr id="1228" name="Google Shape;1228;p93"/>
          <p:cNvSpPr txBox="1"/>
          <p:nvPr/>
        </p:nvSpPr>
        <p:spPr>
          <a:xfrm>
            <a:off x="7763073" y="4898450"/>
            <a:ext cx="304157" cy="2632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a:t>
            </a:r>
            <a:endParaRPr/>
          </a:p>
        </p:txBody>
      </p:sp>
      <p:cxnSp>
        <p:nvCxnSpPr>
          <p:cNvPr id="1229" name="Google Shape;1229;p93"/>
          <p:cNvCxnSpPr/>
          <p:nvPr/>
        </p:nvCxnSpPr>
        <p:spPr>
          <a:xfrm rot="5400000">
            <a:off x="3736868" y="2574385"/>
            <a:ext cx="3943500" cy="1605900"/>
          </a:xfrm>
          <a:prstGeom prst="bentConnector3">
            <a:avLst>
              <a:gd name="adj1" fmla="val 82723"/>
            </a:avLst>
          </a:prstGeom>
          <a:noFill/>
          <a:ln w="9525" cap="flat" cmpd="sng">
            <a:solidFill>
              <a:schemeClr val="dk1"/>
            </a:solidFill>
            <a:prstDash val="solid"/>
            <a:miter lim="800000"/>
            <a:headEnd type="none" w="sm" len="sm"/>
            <a:tailEnd type="none" w="sm" len="sm"/>
          </a:ln>
        </p:spPr>
      </p:cxnSp>
      <p:cxnSp>
        <p:nvCxnSpPr>
          <p:cNvPr id="1230" name="Google Shape;1230;p93"/>
          <p:cNvCxnSpPr/>
          <p:nvPr/>
        </p:nvCxnSpPr>
        <p:spPr>
          <a:xfrm>
            <a:off x="5956377" y="1412493"/>
            <a:ext cx="555191" cy="0"/>
          </a:xfrm>
          <a:prstGeom prst="straightConnector1">
            <a:avLst/>
          </a:prstGeom>
          <a:noFill/>
          <a:ln w="9525" cap="flat" cmpd="sng">
            <a:solidFill>
              <a:schemeClr val="dk1"/>
            </a:solidFill>
            <a:prstDash val="solid"/>
            <a:miter lim="800000"/>
            <a:headEnd type="none" w="sm" len="sm"/>
            <a:tailEnd type="none" w="sm" len="sm"/>
          </a:ln>
        </p:spPr>
      </p:cxnSp>
      <p:sp>
        <p:nvSpPr>
          <p:cNvPr id="1231" name="Google Shape;1231;p93"/>
          <p:cNvSpPr txBox="1"/>
          <p:nvPr/>
        </p:nvSpPr>
        <p:spPr>
          <a:xfrm>
            <a:off x="4924001" y="5077457"/>
            <a:ext cx="304157" cy="2632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1</a:t>
            </a:r>
            <a:endParaRPr sz="1100" b="1">
              <a:solidFill>
                <a:schemeClr val="dk1"/>
              </a:solidFill>
              <a:latin typeface="Verdana"/>
              <a:ea typeface="Verdana"/>
              <a:cs typeface="Verdana"/>
              <a:sym typeface="Verdana"/>
            </a:endParaRPr>
          </a:p>
        </p:txBody>
      </p:sp>
      <p:sp>
        <p:nvSpPr>
          <p:cNvPr id="1232" name="Google Shape;1232;p93"/>
          <p:cNvSpPr txBox="1"/>
          <p:nvPr/>
        </p:nvSpPr>
        <p:spPr>
          <a:xfrm>
            <a:off x="6128795" y="1166526"/>
            <a:ext cx="304157" cy="2632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1</a:t>
            </a:r>
            <a:endParaRPr sz="1100" b="1">
              <a:solidFill>
                <a:schemeClr val="dk1"/>
              </a:solidFill>
              <a:latin typeface="Verdana"/>
              <a:ea typeface="Verdana"/>
              <a:cs typeface="Verdana"/>
              <a:sym typeface="Verdana"/>
            </a:endParaRPr>
          </a:p>
        </p:txBody>
      </p:sp>
      <p:cxnSp>
        <p:nvCxnSpPr>
          <p:cNvPr id="1233" name="Google Shape;1233;p93"/>
          <p:cNvCxnSpPr/>
          <p:nvPr/>
        </p:nvCxnSpPr>
        <p:spPr>
          <a:xfrm rot="10800000" flipH="1">
            <a:off x="3059826" y="922777"/>
            <a:ext cx="4050600" cy="1818000"/>
          </a:xfrm>
          <a:prstGeom prst="bentConnector3">
            <a:avLst>
              <a:gd name="adj1" fmla="val 92404"/>
            </a:avLst>
          </a:prstGeom>
          <a:noFill/>
          <a:ln w="9525" cap="flat" cmpd="sng">
            <a:solidFill>
              <a:schemeClr val="dk1"/>
            </a:solidFill>
            <a:prstDash val="solid"/>
            <a:miter lim="800000"/>
            <a:headEnd type="none" w="sm" len="sm"/>
            <a:tailEnd type="none" w="sm" len="sm"/>
          </a:ln>
        </p:spPr>
      </p:cxnSp>
      <p:sp>
        <p:nvSpPr>
          <p:cNvPr id="1234" name="Google Shape;1234;p93"/>
          <p:cNvSpPr txBox="1"/>
          <p:nvPr/>
        </p:nvSpPr>
        <p:spPr>
          <a:xfrm>
            <a:off x="6770884" y="685676"/>
            <a:ext cx="304157" cy="2632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a:t>
            </a:r>
            <a:endParaRPr/>
          </a:p>
        </p:txBody>
      </p:sp>
      <p:sp>
        <p:nvSpPr>
          <p:cNvPr id="1235" name="Google Shape;1235;p93"/>
          <p:cNvSpPr txBox="1"/>
          <p:nvPr/>
        </p:nvSpPr>
        <p:spPr>
          <a:xfrm>
            <a:off x="3155818" y="2812570"/>
            <a:ext cx="304157" cy="2632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1</a:t>
            </a:r>
            <a:endParaRPr sz="1100" b="1">
              <a:solidFill>
                <a:schemeClr val="dk1"/>
              </a:solidFill>
              <a:latin typeface="Verdana"/>
              <a:ea typeface="Verdana"/>
              <a:cs typeface="Verdana"/>
              <a:sym typeface="Verdana"/>
            </a:endParaRPr>
          </a:p>
        </p:txBody>
      </p:sp>
      <p:cxnSp>
        <p:nvCxnSpPr>
          <p:cNvPr id="1236" name="Google Shape;1236;p93"/>
          <p:cNvCxnSpPr/>
          <p:nvPr/>
        </p:nvCxnSpPr>
        <p:spPr>
          <a:xfrm rot="10800000" flipH="1">
            <a:off x="2298819" y="2941487"/>
            <a:ext cx="4562100" cy="496500"/>
          </a:xfrm>
          <a:prstGeom prst="bentConnector3">
            <a:avLst>
              <a:gd name="adj1" fmla="val 23215"/>
            </a:avLst>
          </a:prstGeom>
          <a:noFill/>
          <a:ln w="9525" cap="flat" cmpd="sng">
            <a:solidFill>
              <a:schemeClr val="dk1"/>
            </a:solidFill>
            <a:prstDash val="solid"/>
            <a:miter lim="800000"/>
            <a:headEnd type="none" w="sm" len="sm"/>
            <a:tailEnd type="none" w="sm" len="sm"/>
          </a:ln>
        </p:spPr>
      </p:cxnSp>
      <p:cxnSp>
        <p:nvCxnSpPr>
          <p:cNvPr id="1237" name="Google Shape;1237;p93"/>
          <p:cNvCxnSpPr/>
          <p:nvPr/>
        </p:nvCxnSpPr>
        <p:spPr>
          <a:xfrm>
            <a:off x="2298819" y="3450868"/>
            <a:ext cx="0" cy="283253"/>
          </a:xfrm>
          <a:prstGeom prst="straightConnector1">
            <a:avLst/>
          </a:prstGeom>
          <a:noFill/>
          <a:ln w="9525" cap="flat" cmpd="sng">
            <a:solidFill>
              <a:schemeClr val="dk1"/>
            </a:solidFill>
            <a:prstDash val="solid"/>
            <a:miter lim="800000"/>
            <a:headEnd type="none" w="sm" len="sm"/>
            <a:tailEnd type="none" w="sm" len="sm"/>
          </a:ln>
        </p:spPr>
      </p:cxnSp>
      <p:sp>
        <p:nvSpPr>
          <p:cNvPr id="1238" name="Google Shape;1238;p93"/>
          <p:cNvSpPr txBox="1"/>
          <p:nvPr/>
        </p:nvSpPr>
        <p:spPr>
          <a:xfrm>
            <a:off x="1967734" y="3460889"/>
            <a:ext cx="304157" cy="2632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1</a:t>
            </a:r>
            <a:endParaRPr sz="1100" b="1">
              <a:solidFill>
                <a:schemeClr val="dk1"/>
              </a:solidFill>
              <a:latin typeface="Verdana"/>
              <a:ea typeface="Verdana"/>
              <a:cs typeface="Verdana"/>
              <a:sym typeface="Verdana"/>
            </a:endParaRPr>
          </a:p>
        </p:txBody>
      </p:sp>
      <p:sp>
        <p:nvSpPr>
          <p:cNvPr id="1239" name="Google Shape;1239;p93"/>
          <p:cNvSpPr txBox="1"/>
          <p:nvPr/>
        </p:nvSpPr>
        <p:spPr>
          <a:xfrm>
            <a:off x="6521632" y="2989240"/>
            <a:ext cx="304157" cy="2632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sp>
        <p:nvSpPr>
          <p:cNvPr id="1244" name="Google Shape;1244;p94"/>
          <p:cNvSpPr/>
          <p:nvPr/>
        </p:nvSpPr>
        <p:spPr>
          <a:xfrm>
            <a:off x="4821381" y="-3133898"/>
            <a:ext cx="8076365" cy="28677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Verdana"/>
              <a:buNone/>
            </a:pPr>
            <a:endParaRPr sz="1800" b="0" i="0" u="none" strike="noStrike" cap="none">
              <a:solidFill>
                <a:srgbClr val="000000"/>
              </a:solidFill>
              <a:latin typeface="Verdana"/>
              <a:ea typeface="Verdana"/>
              <a:cs typeface="Verdana"/>
              <a:sym typeface="Verdana"/>
            </a:endParaRPr>
          </a:p>
        </p:txBody>
      </p:sp>
      <p:sp>
        <p:nvSpPr>
          <p:cNvPr id="1245" name="Google Shape;1245;p94"/>
          <p:cNvSpPr txBox="1"/>
          <p:nvPr/>
        </p:nvSpPr>
        <p:spPr>
          <a:xfrm>
            <a:off x="1105593" y="482138"/>
            <a:ext cx="182293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Verdana"/>
              <a:buNone/>
            </a:pPr>
            <a:r>
              <a:rPr lang="en-US" sz="1800" b="1" i="0" u="none" strike="noStrike" cap="none">
                <a:solidFill>
                  <a:srgbClr val="000000"/>
                </a:solidFill>
                <a:latin typeface="Verdana"/>
                <a:ea typeface="Verdana"/>
                <a:cs typeface="Verdana"/>
                <a:sym typeface="Verdana"/>
              </a:rPr>
              <a:t>Class Design</a:t>
            </a:r>
            <a:endParaRPr/>
          </a:p>
        </p:txBody>
      </p:sp>
      <p:sp>
        <p:nvSpPr>
          <p:cNvPr id="1246" name="Google Shape;1246;p94"/>
          <p:cNvSpPr/>
          <p:nvPr/>
        </p:nvSpPr>
        <p:spPr>
          <a:xfrm>
            <a:off x="1105593" y="1030432"/>
            <a:ext cx="6974379" cy="36933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Verdana"/>
              <a:buNone/>
            </a:pPr>
            <a:r>
              <a:rPr lang="en-US" sz="1800" b="1" i="0" u="sng" strike="noStrike" cap="none">
                <a:solidFill>
                  <a:srgbClr val="000000"/>
                </a:solidFill>
                <a:latin typeface="Verdana"/>
                <a:ea typeface="Verdana"/>
                <a:cs typeface="Verdana"/>
                <a:sym typeface="Verdana"/>
              </a:rPr>
              <a:t>Service Interface:</a:t>
            </a:r>
            <a:endParaRPr sz="1800" b="0" i="0" u="none" strike="noStrike" cap="none">
              <a:solidFill>
                <a:srgbClr val="000000"/>
              </a:solidFill>
              <a:latin typeface="Verdana"/>
              <a:ea typeface="Verdana"/>
              <a:cs typeface="Verdana"/>
              <a:sym typeface="Verdana"/>
            </a:endParaRPr>
          </a:p>
        </p:txBody>
      </p:sp>
      <p:sp>
        <p:nvSpPr>
          <p:cNvPr id="1247" name="Google Shape;1247;p94"/>
          <p:cNvSpPr/>
          <p:nvPr/>
        </p:nvSpPr>
        <p:spPr>
          <a:xfrm>
            <a:off x="1452785" y="1507486"/>
            <a:ext cx="2657742"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48" name="Google Shape;1248;p94"/>
          <p:cNvSpPr txBox="1"/>
          <p:nvPr/>
        </p:nvSpPr>
        <p:spPr>
          <a:xfrm>
            <a:off x="1452785" y="1497692"/>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IShopService</a:t>
            </a:r>
            <a:endParaRPr sz="1050" b="1">
              <a:solidFill>
                <a:schemeClr val="dk1"/>
              </a:solidFill>
              <a:latin typeface="Verdana"/>
              <a:ea typeface="Verdana"/>
              <a:cs typeface="Verdana"/>
              <a:sym typeface="Verdana"/>
            </a:endParaRPr>
          </a:p>
        </p:txBody>
      </p:sp>
      <p:sp>
        <p:nvSpPr>
          <p:cNvPr id="1249" name="Google Shape;1249;p94"/>
          <p:cNvSpPr txBox="1"/>
          <p:nvPr/>
        </p:nvSpPr>
        <p:spPr>
          <a:xfrm>
            <a:off x="1522745" y="1741079"/>
            <a:ext cx="2493777"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Verdana"/>
                <a:ea typeface="Verdana"/>
                <a:cs typeface="Verdana"/>
                <a:sym typeface="Verdana"/>
              </a:rPr>
              <a:t>+addShop(Shop shop) : Shop</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+updateShop(Shop shop) : Shop</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+searchShopById(long id):Shop</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+addEmployee(Employee employee): Boolean</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+updateEmployee(Employee employee): Boolean</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+deleteShop(long id):Boolean</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+addItem(Item item):Item</a:t>
            </a: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p:txBody>
      </p:sp>
      <p:cxnSp>
        <p:nvCxnSpPr>
          <p:cNvPr id="1250" name="Google Shape;1250;p94"/>
          <p:cNvCxnSpPr/>
          <p:nvPr/>
        </p:nvCxnSpPr>
        <p:spPr>
          <a:xfrm>
            <a:off x="1452785" y="3042303"/>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251" name="Google Shape;1251;p94"/>
          <p:cNvSpPr/>
          <p:nvPr/>
        </p:nvSpPr>
        <p:spPr>
          <a:xfrm>
            <a:off x="4894435" y="1463658"/>
            <a:ext cx="2657742" cy="1194546"/>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52" name="Google Shape;1252;p94"/>
          <p:cNvSpPr txBox="1"/>
          <p:nvPr/>
        </p:nvSpPr>
        <p:spPr>
          <a:xfrm>
            <a:off x="4894435" y="1453863"/>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IOrderService</a:t>
            </a:r>
            <a:endParaRPr sz="1050" b="1">
              <a:solidFill>
                <a:schemeClr val="dk1"/>
              </a:solidFill>
              <a:latin typeface="Verdana"/>
              <a:ea typeface="Verdana"/>
              <a:cs typeface="Verdana"/>
              <a:sym typeface="Verdana"/>
            </a:endParaRPr>
          </a:p>
        </p:txBody>
      </p:sp>
      <p:sp>
        <p:nvSpPr>
          <p:cNvPr id="1253" name="Google Shape;1253;p94"/>
          <p:cNvSpPr txBox="1"/>
          <p:nvPr/>
        </p:nvSpPr>
        <p:spPr>
          <a:xfrm>
            <a:off x="4964395" y="1697250"/>
            <a:ext cx="2493777"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Verdana"/>
                <a:ea typeface="Verdana"/>
                <a:cs typeface="Verdana"/>
                <a:sym typeface="Verdana"/>
              </a:rPr>
              <a:t>+addOrder(Order order) : Order</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+updateOrder(Order order) : Order</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+searchOrder(long id):Order</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+cancelMall(long id):boolean</a:t>
            </a:r>
            <a:endParaRPr sz="800">
              <a:solidFill>
                <a:schemeClr val="dk1"/>
              </a:solidFill>
              <a:latin typeface="Verdana"/>
              <a:ea typeface="Verdana"/>
              <a:cs typeface="Verdana"/>
              <a:sym typeface="Verdana"/>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+addItem(Item item):Item</a:t>
            </a:r>
            <a:endParaRPr/>
          </a:p>
        </p:txBody>
      </p:sp>
      <p:cxnSp>
        <p:nvCxnSpPr>
          <p:cNvPr id="1254" name="Google Shape;1254;p94"/>
          <p:cNvCxnSpPr/>
          <p:nvPr/>
        </p:nvCxnSpPr>
        <p:spPr>
          <a:xfrm>
            <a:off x="4894435" y="2494272"/>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255" name="Google Shape;1255;p94"/>
          <p:cNvSpPr/>
          <p:nvPr/>
        </p:nvSpPr>
        <p:spPr>
          <a:xfrm>
            <a:off x="1697765" y="3654576"/>
            <a:ext cx="2657742"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56" name="Google Shape;1256;p94"/>
          <p:cNvSpPr txBox="1"/>
          <p:nvPr/>
        </p:nvSpPr>
        <p:spPr>
          <a:xfrm>
            <a:off x="1697765" y="3644782"/>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IEmployeeService</a:t>
            </a:r>
            <a:endParaRPr sz="1050" b="1">
              <a:solidFill>
                <a:schemeClr val="dk1"/>
              </a:solidFill>
              <a:latin typeface="Verdana"/>
              <a:ea typeface="Verdana"/>
              <a:cs typeface="Verdana"/>
              <a:sym typeface="Verdana"/>
            </a:endParaRPr>
          </a:p>
        </p:txBody>
      </p:sp>
      <p:sp>
        <p:nvSpPr>
          <p:cNvPr id="1257" name="Google Shape;1257;p94"/>
          <p:cNvSpPr txBox="1"/>
          <p:nvPr/>
        </p:nvSpPr>
        <p:spPr>
          <a:xfrm>
            <a:off x="1767725" y="3888169"/>
            <a:ext cx="2493777"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Verdana"/>
                <a:ea typeface="Verdana"/>
                <a:cs typeface="Verdana"/>
                <a:sym typeface="Verdana"/>
              </a:rPr>
              <a:t>+addEmployee(Employee employee) : Employee</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+updateEmployee(Employee employee) : Employee</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+searchEmployee(long id): Employee</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+deleteEmployee(long id):Boolean</a:t>
            </a:r>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p:txBody>
      </p:sp>
      <p:cxnSp>
        <p:nvCxnSpPr>
          <p:cNvPr id="1258" name="Google Shape;1258;p94"/>
          <p:cNvCxnSpPr/>
          <p:nvPr/>
        </p:nvCxnSpPr>
        <p:spPr>
          <a:xfrm>
            <a:off x="1697765" y="5189393"/>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259" name="Google Shape;1259;p94"/>
          <p:cNvSpPr/>
          <p:nvPr/>
        </p:nvSpPr>
        <p:spPr>
          <a:xfrm>
            <a:off x="5063383" y="4231826"/>
            <a:ext cx="2657742"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60" name="Google Shape;1260;p94"/>
          <p:cNvSpPr txBox="1"/>
          <p:nvPr/>
        </p:nvSpPr>
        <p:spPr>
          <a:xfrm>
            <a:off x="5063383" y="4222032"/>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IUserService</a:t>
            </a:r>
            <a:endParaRPr sz="1050" b="1">
              <a:solidFill>
                <a:schemeClr val="dk1"/>
              </a:solidFill>
              <a:latin typeface="Verdana"/>
              <a:ea typeface="Verdana"/>
              <a:cs typeface="Verdana"/>
              <a:sym typeface="Verdana"/>
            </a:endParaRPr>
          </a:p>
        </p:txBody>
      </p:sp>
      <p:sp>
        <p:nvSpPr>
          <p:cNvPr id="1261" name="Google Shape;1261;p94"/>
          <p:cNvSpPr txBox="1"/>
          <p:nvPr/>
        </p:nvSpPr>
        <p:spPr>
          <a:xfrm>
            <a:off x="5133343" y="4465419"/>
            <a:ext cx="2493777"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Verdana"/>
                <a:ea typeface="Verdana"/>
                <a:cs typeface="Verdana"/>
                <a:sym typeface="Verdana"/>
              </a:rPr>
              <a:t>+addNewUser(User user) : User</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+updateUser(User user) : User</a:t>
            </a: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 login(User user): User</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+logOut():boolean</a:t>
            </a: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p:txBody>
      </p:sp>
      <p:cxnSp>
        <p:nvCxnSpPr>
          <p:cNvPr id="1262" name="Google Shape;1262;p94"/>
          <p:cNvCxnSpPr/>
          <p:nvPr/>
        </p:nvCxnSpPr>
        <p:spPr>
          <a:xfrm>
            <a:off x="5063383" y="5766643"/>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263" name="Google Shape;1263;p94"/>
          <p:cNvSpPr/>
          <p:nvPr/>
        </p:nvSpPr>
        <p:spPr>
          <a:xfrm>
            <a:off x="8336085" y="1507486"/>
            <a:ext cx="2657742"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64" name="Google Shape;1264;p94"/>
          <p:cNvSpPr txBox="1"/>
          <p:nvPr/>
        </p:nvSpPr>
        <p:spPr>
          <a:xfrm>
            <a:off x="8336085" y="1497692"/>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ICustomerService</a:t>
            </a:r>
            <a:endParaRPr sz="1050" b="1">
              <a:solidFill>
                <a:schemeClr val="dk1"/>
              </a:solidFill>
              <a:latin typeface="Verdana"/>
              <a:ea typeface="Verdana"/>
              <a:cs typeface="Verdana"/>
              <a:sym typeface="Verdana"/>
            </a:endParaRPr>
          </a:p>
        </p:txBody>
      </p:sp>
      <p:sp>
        <p:nvSpPr>
          <p:cNvPr id="1265" name="Google Shape;1265;p94"/>
          <p:cNvSpPr txBox="1"/>
          <p:nvPr/>
        </p:nvSpPr>
        <p:spPr>
          <a:xfrm>
            <a:off x="8406045" y="1741079"/>
            <a:ext cx="2493777"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Verdana"/>
                <a:ea typeface="Verdana"/>
                <a:cs typeface="Verdana"/>
                <a:sym typeface="Verdana"/>
              </a:rPr>
              <a:t>+searchItem(String itemName) : List&lt;Item&gt;</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+orderItem(Item item) : Item</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+searchMall(long id):Mall</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+cancelOrder(long orderId):Boolean</a:t>
            </a: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 login(User user): User</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+logOut():boolean</a:t>
            </a: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p:txBody>
      </p:sp>
      <p:cxnSp>
        <p:nvCxnSpPr>
          <p:cNvPr id="1266" name="Google Shape;1266;p94"/>
          <p:cNvCxnSpPr/>
          <p:nvPr/>
        </p:nvCxnSpPr>
        <p:spPr>
          <a:xfrm>
            <a:off x="8336085" y="3042303"/>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267" name="Google Shape;1267;p94"/>
          <p:cNvSpPr/>
          <p:nvPr/>
        </p:nvSpPr>
        <p:spPr>
          <a:xfrm>
            <a:off x="8336085" y="3577824"/>
            <a:ext cx="2657742"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68" name="Google Shape;1268;p94"/>
          <p:cNvSpPr txBox="1"/>
          <p:nvPr/>
        </p:nvSpPr>
        <p:spPr>
          <a:xfrm>
            <a:off x="8336085" y="3568030"/>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IAdminService</a:t>
            </a:r>
            <a:endParaRPr sz="1050" b="1">
              <a:solidFill>
                <a:schemeClr val="dk1"/>
              </a:solidFill>
              <a:latin typeface="Verdana"/>
              <a:ea typeface="Verdana"/>
              <a:cs typeface="Verdana"/>
              <a:sym typeface="Verdana"/>
            </a:endParaRPr>
          </a:p>
        </p:txBody>
      </p:sp>
      <p:sp>
        <p:nvSpPr>
          <p:cNvPr id="1269" name="Google Shape;1269;p94"/>
          <p:cNvSpPr txBox="1"/>
          <p:nvPr/>
        </p:nvSpPr>
        <p:spPr>
          <a:xfrm>
            <a:off x="8406045" y="3811417"/>
            <a:ext cx="2493777"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Verdana"/>
                <a:ea typeface="Verdana"/>
                <a:cs typeface="Verdana"/>
                <a:sym typeface="Verdana"/>
              </a:rPr>
              <a:t>+approaveNewShop(Shop shop) : Boolean</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+updateUser(User user) : User</a:t>
            </a: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 login(User user): User</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+logOut():boolean</a:t>
            </a: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p:txBody>
      </p:sp>
      <p:cxnSp>
        <p:nvCxnSpPr>
          <p:cNvPr id="1270" name="Google Shape;1270;p94"/>
          <p:cNvCxnSpPr/>
          <p:nvPr/>
        </p:nvCxnSpPr>
        <p:spPr>
          <a:xfrm>
            <a:off x="8336085" y="5112641"/>
            <a:ext cx="2657742" cy="0"/>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Layouts">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ection slides">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ntent and Image Layouts">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Content Layouts">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6297</TotalTime>
  <Words>1260</Words>
  <Application>Microsoft Office PowerPoint</Application>
  <PresentationFormat>Widescreen</PresentationFormat>
  <Paragraphs>241</Paragraphs>
  <Slides>22</Slides>
  <Notes>15</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22</vt:i4>
      </vt:variant>
    </vt:vector>
  </HeadingPairs>
  <TitlesOfParts>
    <vt:vector size="32" baseType="lpstr">
      <vt:lpstr>Arial</vt:lpstr>
      <vt:lpstr>Calibri</vt:lpstr>
      <vt:lpstr>Noto Sans Symbols</vt:lpstr>
      <vt:lpstr>Times New Roman</vt:lpstr>
      <vt:lpstr>Verdana</vt:lpstr>
      <vt:lpstr>Office Theme</vt:lpstr>
      <vt:lpstr>Content Layouts</vt:lpstr>
      <vt:lpstr>Section slides</vt:lpstr>
      <vt:lpstr>Content and Image Layouts</vt:lpstr>
      <vt:lpstr>1_Content Layouts</vt:lpstr>
      <vt:lpstr>PowerPoint Presentation</vt:lpstr>
      <vt:lpstr>Problem Statement</vt:lpstr>
      <vt:lpstr>Problem Statement</vt:lpstr>
      <vt:lpstr>PowerPoint Presentation</vt:lpstr>
      <vt:lpstr>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Parimal Deshmukh</dc:creator>
  <cp:lastModifiedBy>Parimal Deshmukh</cp:lastModifiedBy>
  <cp:revision>9</cp:revision>
  <dcterms:modified xsi:type="dcterms:W3CDTF">2023-02-21T07:21:31Z</dcterms:modified>
</cp:coreProperties>
</file>